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8" r:id="rId2"/>
    <p:sldId id="329" r:id="rId3"/>
    <p:sldId id="330" r:id="rId4"/>
    <p:sldId id="332" r:id="rId5"/>
    <p:sldId id="333" r:id="rId6"/>
    <p:sldId id="325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9" r:id="rId22"/>
    <p:sldId id="34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15732-946C-DA40-800C-5D63220B0B13}" v="946" dt="2019-10-25T12:27:44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5796"/>
  </p:normalViewPr>
  <p:slideViewPr>
    <p:cSldViewPr snapToGrid="0" snapToObjects="1">
      <p:cViewPr varScale="1">
        <p:scale>
          <a:sx n="118" d="100"/>
          <a:sy n="118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67E5B6-5AF2-CF41-B73E-FCBB68B398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F7256-134E-9B4E-A149-5241335396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F75C9-7755-B74F-BD12-A06BC5486E38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A5F26-9634-5145-904B-62224BCB2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005C8-1B5F-B64B-8F17-3A42C9F10E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1B4F-E4AA-E942-B63E-D97A3A5E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6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1:54:13.85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195 308 6633,'1'-7'3148,"-1"-1"-2338,0 2-90,1 0-181,-1 0 91,-1 1-35,1 0-8,0 1 1100,0-4-868,-1 4 804,0-5-803,0 6 37,-2-3-394,2 4-228,-3-3 86,1 4 557,-4 1 552,2 3 221,-6 9-173,2 1-251,-17 33 1,10-16 150,-23 56-340,21-41-1022,1 9 1,1 1-816,7-5-762,0 43 270,12-54-48,18 30 4,-5-39 10,11 10 4,-8-28 560,30-11 381,-21-4 355,31-19 222,-37 2 664,19-37-54,-22 24 26,10-31 82,-19 36-121,1-17-196,-7 26-141,-2-6-424,-2 23-671,0 19 277,1 0 15,1 17 44,2-9-460,11 24-189,-4-18-26,16 25 216,-10-33 422,21 13-13,-18-21 969,25 3-695,-28-18 997,15-15-826,-21-1 89,3-26-118,-11 12-64,-4-29 0,-2 19 0,-16-42-90,6 42-90,-25-33-89,19 53-631,-18-3 181,21 24-2520,-10 22 1800,16-5-3868,2 28 3688,12-24 180,5 9 270,3-15 1169,3-2 0,2 0 0,2-1 0</inkml:trace>
  <inkml:trace contextRef="#ctx0" brushRef="#br0" timeOffset="382">831 623 7353,'6'-18'3598,"-1"1"-2789,1 1-269,-2 3-180,0 1-90,-1 4-90,0 1-1,-1 4 1,2 8 6,-1 3-85,2 29 10,-2-13-88,4 41 91,-4-36 599,3 34 1176,-3-31-899,0 2 2602,-2-11-2434,-1-18 800,-2-6-1081,0-8 358,-1-21-869,2 6-7,1-14-179,1 7 90,3-16-270,0 11-180,2-11-179,0 18-2700,12-16 1350,-5 20-4677,22-14 4047,-18 30-1888,16-1 2518,-17 9 1709,8 5 0,-11 3 0,3 3 0</inkml:trace>
  <inkml:trace contextRef="#ctx0" brushRef="#br0" timeOffset="679">1152 571 6813,'22'63'7106,"-5"-11"-6476,-14-38-1,-1-1 91,0 0 179,-1-2 1,1 0 269,0-1 91,-1-1 1528,1 0-1439,-1-4 1619,-3-5-2428,-1-5 90,-3-15-540,3 3 90,-1-19-180,4 10 20,3-23-86,2 19-2093,25-45 990,-12 41-1890,25-28 1260,-23 46-4947,22-4 4408,-21 12-1640,21 0 2605,-23 8 1373,8 0 0,-8 4 0,1 1 0</inkml:trace>
  <inkml:trace contextRef="#ctx0" brushRef="#br0" timeOffset="1047">1912 73 7533,'-1'-17'4047,"0"2"-3057,-2 1-181,-1 4 1,-2 2-180,-1 5 89,-2 3 1,-2 6 89,-1 5-14,-3 7-10,-1 6 108,0 9-1330,-1 24 1,2 7 886,-1 10-271,6-12 1,0 11 0,5-4-135,6 0 0,3-3-180,-3 2 1,3 0-264,6-2 1,2-8-388,4-11-2807,29 20 1973,-18-42-4048,49-4 3868,-38-26 2493,36-18-694,-40 5 0,9-8 0,-17 7 0</inkml:trace>
  <inkml:trace contextRef="#ctx0" brushRef="#br0" timeOffset="1849">2136 502 7353,'-4'-13'4047,"1"-1"-2967,0-1-181,1 0-89,0 0-91,3 0-179,0 1-90,3 1-180,0 1 0,2 1 402,9 0-87,4 12-39,-1 1-6,3 29-454,-14-10 70,3 28-18,-8-22 68,-3 34-470,-1-30-208,-4 33 41,4-40 188,-4 13 275,3-24 201,-2 4-247,3-13-102,0-3 67,3-7 53,8-22-84,-1 7 90,11-28 109,-7 18 299,13-37-17,-13 32 381,6-29-106,-12 39 137,-1-16-642,-5 26 152,-3-2-380,0 20-31,-4 27-167,4-6-78,3 36 18,4-26-165,14 36 94,-5-35-964,15 24 541,-14-37-1620,17 11 1710,-16-20-361,16 7 990,-19-15 270,6-2 180,-11-5 630,1-4-181,-4 2 2069,4-8-1798,-4 5 2518,4-6-2339,-5 9 1619,6-2-2248,-5 7 90,6 4-720,-6 2-450,1 11-360,-4-3-3867,-3 24 2248,0-17-3237,-4 19 2967,4-22-1708,0 13 2968,1-12 1439,2 6 0,1-7 0,1 0 0</inkml:trace>
  <inkml:trace contextRef="#ctx0" brushRef="#br0" timeOffset="2130">2819 1015 7803,'2'-7'5396,"0"1"-3866,-2 2-91,-2 2-180,0 3 0,-3 3-89,-2 2-91,-1 3-179,-1 2 89,-6 9-899,3-3-810,-8 14-179,10-12-7197,-11 23 1890,9-17 5006,-2 5 1200,6-16 0,6-9 0,0 0 0</inkml:trace>
  <inkml:trace contextRef="#ctx0" brushRef="#br0" timeOffset="3128">3221 550 6903,'6'-20'3418,"1"0"-2698,0 2-271,0 2-89,0 1 0,-1 3-90,1 2 0,-1 2 90,3 1-1,3 13-179,-3 0 180,1 19-180,-7-6 90,-2 19-90,-2-13 269,-4 31-269,0-27 270,-6 31-360,4-36 180,-6 20-180,7-29 180,-4 7-180,6-16 179,0 0-179,4-6 0,5-11-90,1 2-90,16-28 90,-3 2-90,5-9 90,-4 2 0,1-17 135,-9 22 87,7-33-100,-15 47 74,1-6-95,-7 23 107,-7 17 74,4 1-103,-9 38-314,9-20 4,-3 33-81,8-31-794,4 35 366,1-34-918,11 34 1007,-7-43 371,7 11 0,-5-23 90,17-1 180,-13-8 270,16-4-90,-21-4 809,7-7-809,-11 7 270,5-5-450,-7 7 0,3 0-90,-4 4 90,3 5-90,-3-2 180,1 7-91,-4-6 721,0 5-540,-1-6 0,-1 2 0,1-3 359,1 0-449,0-1 90,1 1-270,0-3 90,6 1-90,-2 0 0,7 4 0,-8 1 0,1 12 0,-6-3 450,-13 28 89,5-16 1350,-13 26-540,12-27 2699,-4 19-3148,8-25-900,1 6 0,5-18 0,7 0 0,0-6 0,19-8 0,-11-1-3508,17-11 719,-20 10-7042,3-7 6979,-13 10 694,-1-2 719,-1 6 1439,0 1 0,0 0 0</inkml:trace>
  <inkml:trace contextRef="#ctx0" brushRef="#br0" timeOffset="3749">3477 574 7533,'1'-4'4137,"1"0"-2787,-1 0-1,1 0 90,-1 0 0,0 1 0,0-1 90,0 2 1,-1 0 2157,0-1-988,-2 8-2429,1 0-90,-3 9-90,1 2-90,-2 30-90,1-15-2519,-1 52 720,3-45-6656,-3 44 5577,3-49-1889,-2 21 3327,2-33 1530,1 3 0,-1-11 0,0-1 0</inkml:trace>
  <inkml:trace contextRef="#ctx0" brushRef="#br0" timeOffset="4798">2411 455 6903,'0'-5'3508,"0"0"-2339,0 1-89,0 0-1,0 1 1,0 0-91,1 0 0,-1 0-89,1 0-1,0 2 990,1 2-899,0 1 1528,2 17-1978,-1-4 180,3 44-2339,-4-8 179,1 7-3237,-3-7 1889,-1-31-2429,0 10 3238,0-17 1979,3 9 0,2-11 0,1 4 0</inkml:trace>
  <inkml:trace contextRef="#ctx0" brushRef="#br0" timeOffset="6079">3767 32 6993,'0'-3'1709,"-1"-1"-1169,-1 1-1,1 0 91,-1 1-90,0 0 89,1 0-89,0 0 0,0 0-1,0 0 541,1 0-630,1 1 179,0-1-359,0 1 332,2 1-149,6 5-276,-1 0-1,15 14-83,-10-6 78,21 30-171,-19-18 0,17 52-333,-20-35 61,8 49 95,-13-42 91,3 38 82,-4-33 143,-2 3 1,1 2-50,-2 3 45,0-2 0,-1 0-45,-1-3 135,-4 0 0,-1 0-45,-3 1 134,-6 5 1,-2 0-225,-3-11 45,-1-3 0,-1-1-135,-2-6 0,-24 34-90,23-41-1439,-18 25 360,28-41-2339,-6 6 1529,13-20-1439,-1-3 2159,5-2 1259,0 0 0,0 2 0,-1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46.4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7 24575,'0'-2'0,"0"1"0,1 0 0,0 0 0,0 0 0,0 0 0,0 1 0,0 1 0,-1 2 0,-1 0 0,1 2 0,-2 6 0,1-2 0,-5 17 0,4-11 0,-4 18 0,4-16 0,0 19 0,2-17 0,0 15 0,0-20 0,0 5 0,1-1 0,-1-2 0,0 0 0,0-6 0,0-6 0,0-1 0,0-1 0,0-1 0,1-3 0,-1-1 0,1-2 0,-3-4 0,2 1 0,-2-2 0,0 3 0,-1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30.677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112 136 6903,'-3'1'900,"1"0"-721,1-1-179,-1 0 90,0 0 0,1 0 90,-1 0 0,1 0 0,0 0 720,-1-1-721,1 1 181,-1-1-270,2 1 360,0-1-360,1 1 180,0-1-180,0 0 359,1 1-359,-2-1 180,2-2-180,-2 1 180,0-5-180,0 4 270,0-5-270,0 5 180,0-4-270,0 4 89,2-5-89,-1 4 0,3-3 90,-2 2 90,5-6-90,-3 5 0,6-6 0,-4 7 90,5-2-90,-4 2 0,11-3 0,-9 4-90,11-3 0,-12 5 90,7-2-90,-8 4 0,5 0 90,-5 0-90,7 4 0,-6-3 0,8 6 90,-9-4-90,6 7 0,-7-6 0,4 7-90,-6-6 0,2 5 90,-4-6 90,1 6-90,-2-4 90,1 5 0,-2-4 0,-1 7 0,0-5 0,-2 10-90,1-11 0,-4 9 0,2-10 89,-3 8-89,3-9 0,-3 5 0,4-6 0,-5 4 0,4-4 0,-5 7 0,5-7 0,-7 6 0,5-7 0,-5 5 0,5-5 0,-5 2 0,5-2 90,-10 4-90,9-4 0,-7 5 0,9-6 0,-3 4 90,3-4-90,-4 3 0,5-3 0,-5 4 0,5-3 0,-4 1 90,4 0-90,-4 3 0,4-3 0,-4 3 0,5-5 0,-4 3 0,4-3 0,-3 2 0,2-3 0,-4 4 0,4-2 90,-5 2-90,5-3 0,-4 3 90,5-4 90,-4 3-180,4-3 90,-1 1 0,2-1 0,-3 3-90,3-2 90,-4 4-90,3-3 180,-2 5-90,2-4 180,-2 4-180,4-5 89,-2 2-89,2-4 0,0 3-90,0-1 270,-1 9-180,2-4 180,0 11-90,1-9 270,4 11-270,-2-11 179,2 9-359,-3-14 90,1 3-180,-2-6-449,5-1-1,-2-3-2608,8-5 1439,-6-1-1889,5-7 1979,-5 6 1619,3-1 0,-4 8 0,1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38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 1 7443,'-2'2'1349,"1"0"-1079,0-1-90,1 0 0,-1 0 89,0 0 1,0-1 540,0 1 839,1-1-648,-1-1-813,1 0 216,1 0 370,-1 0 28,0 1 249,0-1-440,0 0 50,1 1 417,0 0 834,0 0-576,0 0-100,0 0-208,-1 0-15,1 0 349,0 0 188,0 0-4737,-1 0 3713,2 0-89,-2-1 412,0 1 78,2 0-723,-1 1-700,2 0-264,0 1-311,0 0-113,3 3-117,-1-1-412,5 4-76,-5-3 560,5 2 929,-5-4 353,11 6-11,-9-5 353,16 8-31,-14-6-48,7 4-69,-7-4 17,11 10-342,-8-7-14,7 8-298,-11-10-169,5 7 11,-4-6 168,12 12 28,-11-11 110,13 10 263,-13-11 148,10 6 44,-10-7 67,7 5 131,-6-4-106,11 8-20,-11-7 55,11 8-249,-11-9-65,8 7-10,-7-6 133,21 11 36,-17-11 139,17 8 26,-22-12 103,8 6-76,-11-7 30,6 5-177,-9-6-45,4 5-515,-4-3-18,4 4-217,-5-5-3,7 6 139,-5-5 23,5 4 142,-7-6 24,3 2 479,-4-2-10,6 2 238,-5-2-60,7 5-127,-6-4-161,6 4 62,-5-4 52,7 4-28,-6-5 220,6 3-190,-7-3 110,2 0 60,0 0 58,3 3-176,-2-2 5,7 4-163,-9-4-133,10 5-43,-9-6 170,7 5-180,-9-5 17,3 1 72,-7-1 42,3 0-253,-2 0-195,2 0 320,-2-1 309,0 0-262,0 0 4309,0 0-4470,-2-2 275,1 2-624,-2-2 575,1 1-961,-2-3 59,1 1-323,-1-2 353,0 1-200,0 0 97,1 0 263,-1 0-1277,-2-3 675,1 2-4976,-6-6 4448,4 4-1047,-7-5 2913,5 6 1,-3-2 0,2 3-1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45.8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6903,'0'3'720,"1"-1"-540,0-2 89,-1 0-89,1 0 0,0 0 0,0 0 0,0 0 270,-1 0-360,1 0-90,0 1 90,0 1 0,-1 1 0,2 5-90,-1-3 89,1 4 1,-2-5 270,3 3-270,-3-4 90,2 2-90,-1-4 180,-1 1-180,0-2 449,0 1-539,1-1 90,-1 1 0,1-1 0,0 1 90,0-1-90,0 0 0,0 0 0,0 0 180,1 0-180,-1 1 90,1 1-180,0-1 90,0 1-90,-1-1 90,1 2-90,-1-2 90,4 4-90,-2-2 90,5 5-90,-4-4 90,4 4-90,-4-4 89,4 3-89,-5-5 90,2 2-90,-3-2 0,1 1 0,-2-2 90,2 2-90,-1-1 180,4 2-180,-2-1 180,6 3-180,-5-3 90,3 3 0,-4-4-90,3 1 90,-4-1-90,3 2 0,-4-2 90,5 4-90,-2-2 180,7 6-180,-6-5 90,7 5 0,-7-6 90,5 3-180,-5-3 90,6 4 0,-7-4-1,7 6-89,-8-6 90,6 6 0,-5-5 90,8 7-180,-5-6 180,12 8-180,-9-9 0,8 5 90,-11-5-90,8 4 0,-8-4 0,9 6 0,-11-7 0,7 4 90,-8-4-90,10 3 0,-7-3 90,14 5-90,-12-4 0,17 5 0,-15-5 0,12 4 0,-13-4 90,14 4-90,-12-4 0,17 5 0,-15-6 0,18 6 0,-19-6 90,17 8-90,-18-7 0,9 4 0,-12-4 0,9 3 0,-9-3 0,9 2 0,-10-3 90,13 3-90,-10-3 0,12 3 0,-12-4 0,16 6 0,-15-5 0,14 4 0,-15-4 90,8 1-90,-8-2 0,18 5 0,-15-5 0,15 5 0,-19-5 0,8 3 0,-8-2 0,9 2 0,-10-2 0,11 4 90,-13-5-180,8 4 180,-9-5-90,6 5 0,-8-5 0,5 3 0,-7-4 0,1 1 0,-2-1-90,1 2 90,-2-3 90,0 1 270,-1-1-270,-1-1-90,0 0-90,-2-1-180,1-1-270,0-1-270,0-2-3867,-7-7 2968,3 3 1709,-12-10 0,8 13 0,-6-3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47.73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162 118 19848,'1'-5'737,"0"0"-268,-1-1-126,0-1 66,0-1-17,0 0-4014,0 0 3882,0 0-351,-1 1 173,0 0-19,0-1-20,-1 0-443,1 3 87,0 0-278,0 4 40,1 0 696,0 0 91,1 0 755,-1 1 1409,1-1-1027,-1 1 1016,1 0-329,0 0 281,-1 1-2958,0 1 312,1 4-448,-1 1-1519,1 6 1304,1 3-1065,1 19 439,0-4 3977,9 53-2047,-5-36-259,3 8 1,0 0-368,-1-8 51,8 36-18,-11-50-81,3 16 111,-5-26-39,0 4-1,-1-9-8,-2-7-2385,1 2-5424,-3-20 6356,1 2 457,-1-15 1252,1 5 0,-1-3 0,0 0 1</inkml:trace>
  <inkml:trace contextRef="#ctx0" brushRef="#br0" timeOffset="917">21 22 10108,'-3'1'3275,"0"0"-2469,1-1-430,-1 0-60,1-1 295,0 1-223,0-1 137,0 0 265,1 0 253,1 0-799,1 0 2021,1 1-136,2 0-4083,11-2 4047,-4 1 141,15-2 123,-10 0 124,22-1-202,-18 2-2063,21 0-53,-22 3-251,22 9-536,-21-2-216,26 17-290,-26-12-267,18 14 78,-20-14-87,14 11 83,-14-9 179,17 16 233,-18-15 108,11 15 146,-16-16 95,7 18-268,-11-17-111,5 16-134,-9-17-50,2 20 294,-4-19 302,0 17 97,-2-20 413,-3 16 351,1-14 273,-4 14 327,1-14 171,-3 10-86,1-10-14,-8 15 71,6-15-102,-14 19 1,11-20 171,-16 15-31,14-17 13,-15 10 51,13-12 2,-24 12-38,17-10-87,-22 12-67,23-13-66,-14 5-766,16-6-155,-19 6 0,23-9 0,-10 3 0,19-7 0,2-1-546,-2 1-844,3-2-205,0 1 124,5-3 1386,5-2 1,0-1 0,3-3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49.485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56 7569,'0'2'3748,"0"0"-2594,1-2 533,2 0 851,1-1-531,3 0-224,2-2 219,1 0 708,2-2 565,9-5-32,13-2-2192,-5 1-1051,20 0 0,-28 9-472,17 1-1744,-22 3-3577,10 7 5358,-14-2 0,5 5 0,-10-3 0</inkml:trace>
  <inkml:trace contextRef="#ctx0" brushRef="#br1" timeOffset="251">134 276 7353,'-5'4'5082,"1"-1"-3701,3 0 26,1-1-881,3 0 634,2 0 376,4-1-86,2 0 878,5-2-3777,27-5 5884,12-3-3717,1 0-2056,4-3 806,-36 6 630,14 1 0,-22 4 0,3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53.93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 45 16165,'5'-1'4680,"1"0"-3270,2 0 462,3-1-487,2-1 339,2-1-346,3-1-3372,19-3 4275,-13 2-673,32-4-248,-33 8-733,20 1-356,-25 2-1263,10 2-134,-13 0-963,2 0 286,-3-3 1548,-6 0 1,1-2-1,-7 1 1</inkml:trace>
  <inkml:trace contextRef="#ctx0" brushRef="#br0" timeOffset="1049">14 94 22700,'2'-1'3035,"-1"0"-867,0 1-1633,0 0 553,-1 0-394,1 0-261,0 1-5119,0 0 4145,0 1-1021,-1 6 0,0 10 416,0-2-275,-5 20 85,2-18 89,-3 18 1001,4-20 748,-2 12 302,3-14-253,0 12-401,1-15-48,0 9-342,0-13-216,1 4-45,0-7-259,0 0 69,0-3 430,4 0 1445,-1 0 141,7-1 275,-4 0 211,13 0 49,-8 0 274,14 1 82,-12 0-504,22 5-1592,-18-3-190,20 7-316,-23-4-157,17 7-160,-15-5-79,13 6 25,-16-7-35,12 8 49,-14-8 136,11 9-111,-14-8 32,7 8-173,-9-7-126,4 10-282,-8-10-249,0 5 150,-3-5 555,-1-1 239,0 0 316,-1 0 435,-1 0 225,1 0 302,-1-1 512,0-1-55,0 1-528,-5 4 472,2-4-74,-9 5 240,6-7 251,-16 5 228,10-6-50,-17 5-74,14-6-220,-13 1-452,13-3-526,-20-1-430,19-1 0,-17-5 0,23 2-684,-7-6-1293,15 5-603,-2-4 3223,7 5-8231,3-7 4437,-1 5 3022,5-2 1,-3 8 0,1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05.080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80 5 11696,'1'1'558,"0"0"2681,-1-1-1006,0-2-1501,-1 1-807,1-1 419,-2 1 652,1 1-3686,-2 0 4893,0 0-172,0 0-666,-4 2 948,-3 8 148,1-1-417,-8 23-1242,10-11-719,-7 39-637,10-28-318,4 46-395,4-43 3254,11 33-4085,-3-36-37,14 16 258,-7-23 444,28 13 669,-21-24 467,37 0 844,-35-17-3104,31-20 4856,-35 6 247,10-14 20,-20 12-489,2-33-1238,-9 22-398,-4-35-844,-8 38-1245,-19-27-1051,8 26 88,-11-11 197,0 15 916,-11 1 732,8 4-644,-10 4 808,25 11 883,-10 3-635,16 3-1052,-2 5 1486,10 0 0,4 4 0,2-2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06.08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32 36 7353,'-2'-4'2878,"0"1"-2072,0 0-53,0 0 93,0 0 36,1 0-121,-1-1 79,0 1-8,1 0 801,-1-2-1394,0 3 395,-1 8 1183,1 2-720,-3 31-263,4-14-131,0 32-226,4-25-95,6 37-79,-2-31-453,10 29-1522,-6-37 397,19 19 439,-13-28 432,18 7 462,-17-22 663,17-8 644,-17-4 250,15-14 16,-19 5-342,12-33-446,-15 22-49,4-31-446,-14 30-855,-2-7-672,-4 10-390,-2 1-80,-2 1 293,-4 1 469,-2 2-114,-22-10 788,13 12-1753,-31-12 966,34 20-3388,-19-4 3387,27 11 1200,-9 9 0,12 5 0,-2 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06.9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32 43 6993,'-3'-1'2609,"0"1"-2070,0 0-89,0 0-90,-1 1-90,1 0 89,0 1-174,1 1 89,-1 2 88,0 9-270,1-3 272,3 22-236,1-16 44,10 26-141,-3-24 68,16 25 47,-11-26 137,14 13 29,-14-20 476,9 2-52,-11-9 1628,12-8-481,-12-2 501,8-14-646,-12 6 82,7-28-871,-10 18-434,0-24-382,-8 25-755,-4-6-532,-9 4-238,2 7 211,-15-7 625,11 13-771,-18-4 671,20 11-3574,-11 7 3206,19 4 1112,-2 24 0,7-12 0,-1 14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07.883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56 59 11185,'-5'-11'3014,"0"1"-2722,1 4 341,0-1 40,0 1-3965,0 1 4824,-7 7 1074,6 2-226,-7 34-1270,11-15-491,2 31-332,2-30-237,9 26-458,-4-26-190,11 18-2039,-7-26 886,16 5 1861,-12-15 1463,22-6 656,-21-7 1532,19-21-1055,-22 11-65,10-19-769,-16 18-450,-1-24-664,-6 19-758,-11-26 0,0 29-2573,-16-14 348,9 23 614,-24-4 238,19 9-254,-19-1 1053,24 5-3855,-10 0 3431,16 2-1348,-3 4 2046,12 1 277,0 4 0,2 2 1,1 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47.9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51 113 24575,'-3'-2'0,"0"0"0,1-1 0,1 0 0,0-1 0,2-2 0,1 2 0,2-5 0,0 4 0,6-7 0,-4 5 0,5-4 0,-5 6 0,9-5 0,-7 4 0,9-3 0,-9 5 0,9-2 0,-8 4 0,7 0 0,-8 2 0,4 4 0,-7 0 0,4 11 0,-8-6 0,0 12 0,-3-10 0,-3 16 0,0-13 0,-2 14 0,2-16 0,-7 13 0,2-12 0,-11 11 0,7-13 0,-18 11 0,16-12 0,-14 9 0,18-12 0,-7 5 0,11-7 0,-2 4 0,8-5 0,4 2 0,2-3 0,11 2 0,-3-3 0,24 2 0,-16-2 0,21 0 0,-22-1 0,18 0 0,-21 0 0,16-1 0,-22 1 0,6 0 0,-12 0 0,4-5 0,-4 2 0,9-3 0,-4 3 0,4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19.162"/>
    </inkml:context>
    <inkml:brush xml:id="br0">
      <inkml:brushProperty name="width" value="0.05714" units="cm"/>
      <inkml:brushProperty name="height" value="0.05714" units="cm"/>
      <inkml:brushProperty name="color" value="#F6630D"/>
    </inkml:brush>
    <inkml:brush xml:id="br1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3 236 10147,'-2'1'802,"2"0"3371,-1 0-2746,3-3-298,-1 2 328,1-2 34,-1 2-274,1 0 182,-1 0 730,3 1-5097,-1-1 4324,6 4-871,-3-3 176,12 1-380,3-4 142,0 0 538,13-6-240,-17 4 244,20-3-155,-20 4 189,14 1-309,-16 1 1322,21 1-2012,-15-1 0,22-2-2806,-20 1 2633,26-6 109,-24 4 34,25-5 151,-31 6 210,12 0-29,-19 2-158,4 2-405,-7 0-121,9 1-235,-9 0 187,9-1-107,-9 0 463,9-3 82,-8 0 4140,14-4-3828,-13 3-320,12-4 0,-12 5 0,7-3 0,-10 3 0,9-3 0,-8 3 0,5-2 0,-8 3 0,0 1-2600,-5 0 423,-5 0-112,-1 1-2087,-5-2 1564,4 0 2405,-2-3 0,5 2 0,-1-1 0</inkml:trace>
  <inkml:trace contextRef="#ctx0" brushRef="#br1" timeOffset="1131">1663 0 7803,'-3'0'2428,"1"0"-1798,-1 0-180,1 0-1,0 0 1,0 0 0,1 0 1355,1 0-984,-1 1 365,1-1 176,-1 1-70,1 0 618,4 3-1432,-1-1 82,4 1-82,-1-1 60,9 1-364,-3-2-61,15 2 206,-10-3-183,32 0 647,-24-1-196,28 0-105,-32 0 76,17 0-195,-16 0-107,15 1-183,-15-1 118,22 0-115,-21 0 114,24 1-154,-28 0-334,15 2-38,-19-1-28,11 1 143,-9-2 27,27-1 67,-23-1 32,25 0 163,-28-1 35,5 1 189,-9 0-8,-1 1-10,6 0-171,-10 0 24,5 0-31,-11 0-190,0 0 69,-2 0-676,1 0 297,-1 0-1614,2 1 144,-2-1-573,1 1-1769,-2 0 1440,-3-3 270,0 1 2194,-4-1 0,1 3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24.32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51 78 7083,'-1'-8'2429,"-1"0"-1890,1 0-89,-1 0 90,1 1-70,-1 0 83,0 1-94,1 0 91,0 1-54,-1 0 408,2 1 413,0 0-715,0 2 718,0 6-277,0 3 269,-2 21-265,1-8-140,-4 40-115,1-27-296,-3 31-5,4-32-183,-3 31-56,3-32-102,0 30-238,2-38-3998,0 14 4123,1-25-154,1 6-38,-1-11-4,2 4-364,-1-8-143,0 1-103,0-3-464,-1 0-366,1 0 4910,0-1-3900,-1 0-3902,2-2 3625,-1 0 1061,0 1 1,0-2 0,0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25.1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 55 7173,'-1'-7'3598,"-1"-1"-2789,1 0-89,0 0-180,0 2-91,1 0 1,-1 1-180,1 1 719,1 1-629,0 4 720,2 11-721,-1 0 541,2 28-1,-3 9-629,1-2 630,-3 46-630,-1-53 359,-1 46-359,0-54 270,-2 29-360,3-33 89,-2 22-179,2-35 90,1 8-90,1-17-90,0 0-180,1-6-3687,3-12 1708,-3 3-2608,3-15 2608,-3 12 2159,4-8 0,-2 12 0,2-2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27.27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4 195 7083,'-2'-1'5217,"0"-1"-3598,2 0-360,1 1-89,2 0-181,1 1 1,3 0-91,2 1 1,4-1-181,3-1-179,3-1-450,35-5-720,-25 3-3058,42-3 1889,-48 5-4227,24 2 4407,-29 2 1619,13 4 0,-19 0 0,1 3 0</inkml:trace>
  <inkml:trace contextRef="#ctx0" brushRef="#br0" timeOffset="265">71 408 7443,'-10'4'5756,"2"-1"-4136,2-1-271,1-2-180,3 1-90,0-1 1,2 0-1,3 1-89,2 0 629,9-1-900,19-3-988,-5 1-1980,31-3 990,-31 3-3419,39-4 2789,-35 3-3418,52-6 3958,-42 4 1349,42-5 0,-41 5 0,12 0 0</inkml:trace>
  <inkml:trace contextRef="#ctx0" brushRef="#br0" timeOffset="745">1026 77 7982,'-1'-13'6027,"1"1"-4318,0 1-270,1 1-180,-1 1-89,1 2-91,0 1-89,-1 2-181,0 1-179,0 1 269,0 3-629,0 1 270,0 21-90,0 19-360,0 1 359,2 38-269,0-42 720,2 52-451,-2-52 901,1 46-1350,-1-50 0,3 27 15,-2-37 17,4 15-3,-3-23 53,4 9 49,-4-18-3748,7-9 1380,-6-1-4470,5-12 3658,-10 6-1481,-2-3 4522,-1 7 1,-1 2 0,-1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26.17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278 29 7982,'-5'-6'4408,"1"1"-3509,0 1-359,0 0 0,2 0-1,-1 1 91,2 1 90,-1 1 89,2 2 91,-2 1-91,1 3 1,0 4 719,-2 10-809,2-1 539,-1 21-630,2-12 721,-1 52-991,0-14-179,-1 11 0,-2 2-90,2-46-629,-1 31-91,3-40-1799,1 14 630,1-24-5204,1 8 4621,-1-15-1393,-1 4 2468,0-11 1449,0-1 0,2-1 0,0 0 0</inkml:trace>
  <inkml:trace contextRef="#ctx0" brushRef="#br0" timeOffset="667">40 80 6723,'-6'-3'3508,"-1"-1"-2518,1 1-271,1-2-89,0 1-90,1 0-91,1 1-89,0 0 180,3-1 359,15 1-629,-2 1 180,24 1-180,-12 2 629,42 4-719,-29-1 270,59 13-360,-53-5-90,38 18 90,-45-10-90,29 32-90,-36-23 90,21 42 0,-36-40 0,2 30 0,-17-33 270,-13 34-91,1-30 361,-19 31-180,11-32 1979,-44 42-1620,32-39 755,-40 31-1024,43-44 180,-25 12-720,28-20-810,-14 5 1,26-15-4228,1-6 2698,13-2-2553,11-14 3003,2 4 1979,22-17 0,-7 11 0,11-7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9:21.47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2 115 7713,'-1'1'2518,"0"0"3138,1-1-4718,1-1 61,0 0 189,1 0-64,1 1-260,0 0 563,2 0 0,2 0-484,1-1 117,3 0-223,1 0 67,1-1-47,30-1-251,-17 0-374,22-1 1,9-1 184,41-7-132,0 3-129,-42 2 1,-7 1 54,-21 2-412,19-1-35,-30 3 3,15 0-225,-16 0-21,20-3-385,-19 3-44,13-3-123,-19 2-728,4 1-1676,-9 0-1154,-3 0 1715,-4-1-829,-7-3 3517,3 1 1,-3-2 0,3 4-1</inkml:trace>
  <inkml:trace contextRef="#ctx0" brushRef="#br0" timeOffset="1103">1072 294 7353,'0'-3'2878,"0"1"-2338,0 0-180,0 1-91,-2 1 1,1 1-90,-1 1 0,0 1 0,0 1 0,0 1 90,0 4 90,2 7-181,-1-2 540,2 18-469,0-16 182,0 17-271,0-14 147,0 4 175,0 10-188,1-12-9,0 19-182,0-21 154,2 11-92,-2-13 306,2 16-408,-2-16 298,1 18-169,-2-21 244,0 13-181,-1-16 264,-1 12-253,1-13 47,0 6-85,0-10 45,0 1-3,0 0-281,1-1 213,0 3-1161,0-7-260,1 1-2487,-1-8 1590,-1-1-1612,0-7 2200,0 7 1438,0 0 1,0 6 0,0 0 0</inkml:trace>
  <inkml:trace contextRef="#ctx0" brushRef="#br0" timeOffset="1702">953 800 7443,'-1'-6'4317,"-1"-1"-3237,0 1-91,0 0-89,0 0-1,0 1 1,0 0-90,0 2 5,1 0-182,0 1-91,1 1-182,0 1 0,4 7-270,-1 0 0,10 18-540,9 5 175,-3-4-359,14 1 485,-17-20-78,22-3 705,-17-7 115,19-9 287,-22 0 275,17-21-602,-19 14 706,14-23-842,-20 26 440,4-11-706,-11 18 605,0-5-1276,-3 9-96,0-1 63,-2 7-436,-2 7-90,0 0-4948,-8 19 3508,5-10-3777,-10 22 5118,8-21 1178,-5 11 0,7-14 0,-1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27:17.05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1 167 7713,'1'-2'2968,"1"0"-2159,0 0-89,1 0 180,1-1-1,1-2 90,1 0 1,1-1-1,1-1-179,-1-1-91,0 0-179,0-1 0,-1-4-360,-3 3-90,-11-4-90,1 9-90,-16 9 90,16 27 0,-2 0 90,33 59-90,-9-49 179,5 9 1,0-1-90,-8-16 90,5 14 0,-14-29 180,-9 3-360,1-11-899,-17-4 269,10-9-2338,-10-15 1528,14 7-2068,-2-11 1709,7 11 1799,7-8 0,0 12 0,5-3 0</inkml:trace>
  <inkml:trace contextRef="#ctx0" brushRef="#br0" timeOffset="300">283 375 7173,'7'-13'5037,"1"0"-3598,0-2-90,-1 1-179,-1 1 89,0 1 0,0 1-89,-1 2-91,0 2-179,-1 1 269,-1 1-899,-1 2 0,0 3-180,-3 2 89,-4 15-89,2-3 0,-5 26-90,6-19-180,3 30 1,2-29-1710,7 25 899,-3-28-3777,11 15-1530,-2-23 4498,1 1 1799,0-16 0,-10-1 0,0-3 0</inkml:trace>
  <inkml:trace contextRef="#ctx0" brushRef="#br0" timeOffset="498">432 191 7623,'-6'-42'5397,"0"5"-4678,2 13-179,-1 2-90,1 4-181,1 2 1,0 0-270,2 6-1169,6 4 269,-1 8-449,4 6-90,-4 2-2699,4 9 4138,-2-5 0,3 6 0,-4-8 0</inkml:trace>
  <inkml:trace contextRef="#ctx0" brushRef="#br0" timeOffset="1584">362 165 6543,'-1'-5'3059,"0"0"-2070,1-2-180,-1 0 91,0-1-1,0-1 1,0-1-1,1 0 91,-1 0-1,1 0 720,1-1-899,-1 3 719,2-2-1169,-1 6 179,0 2-179,0 6 810,-3 23-721,-1-6 451,-5 48-720,4-30 89,0 12 1,2 1-180,1-1 0,2 0 0,0 0 90,1 0 270,-2 8 0,0 5 179,-5 23-539,2-36 0,0 0 90,-6 20 0,5-45 450,-3 17-630,4-28 0,-2 7 0,3-20 0,0-4 0,1-3 0,-1-16 0,1 6 0,1-23 0,0 13 0,6-44 0,-1 26-180,2-14 0,2-1 0,0 3 90,1 3 0,0 1 0,2 9-90,18-26 180,-11 41-90,28-6 90,-24 29 0,22 19 0,-30 2 180,4 34-180,-18-24 90,-9 22 0,-2-28-360,-24 10-180,17-22-179,-13 3-451,19-14-4586,-3-8 2877,6 4-7015,2-13 8455,5 15 1349,4-6 0,-2 12 0,-1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27:10.70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23 375 7353,'-3'-6'3778,"0"-1"-2789,0 1-89,0-1-44,0-1-13,1 1 76,0 0 59,1 1-113,0 0 85,1 1 872,0-1-933,0 3-478,0-1-40,0 4-164,0 5-126,-1 9-25,1 3-181,0 31-155,2-18-70,1 29-90,1-31 37,3 21 91,-4-27-52,3 13 73,-4-24 96,-1 4 93,-1-11 102,-3-1 0,0-7-84,-5-21 158,3 9 110,-2-16-75,5 13 317,4-21-48,0 15 193,10-32-139,-5 33 29,15-21-253,-10 29-74,12-6 22,-11 18-311,14 10-44,-13 3-12,12 19-41,-15-9-36,9 28 97,-10-21-217,6 24 52,-10-28 176,2 11 1,-4-17 89,1 8 90,-3-16 0,0 3 0,-1-11 54,-1-9 6,1 1 0,3-23-80,0 13 98,7-20 206,-2 18 30,7-15 113,-5 16-126,12-15 27,-11 20 129,13 2-21,-15 16-219,6 19-392,-10-2-68,8 30-108,-5-23-359,17 25 144,-11-34-221,17 6 191,-15-20 105,12-4 571,-13-5-241,10-11 391,-16 6-244,7-9 85,-13 13 200,2 3 120,-4 7-458,4 11 67,-1-4 270,9 11-306,-2-10 1125,21 10-623,-13-14 523,23 0-661,-20-10 1734,23-15-1532,-23 4 370,13-24-810,-29 18 0,-7-17-90,-11 19-90,-29-14-65,14 17-294,-28-9-1,29 15-1619,-18-1 1080,24 5-2339,-7 3 1888,21 3-4136,5 16 3571,4-5 206,6 9 270,-1-9 1529,1 1 0,2 0 0,0-1 0</inkml:trace>
  <inkml:trace contextRef="#ctx0" brushRef="#br0" timeOffset="866">916 499 6903,'1'-3'3418,"0"0"-2788,-1 0-91,0 1 1,0-1 90,-1 0-91,1 0 91,0 1 0,1 0 1009,0 0-711,1 2 1078,4 4-1373,-2 2-206,6 10-291,-3-5-24,6 12-84,-3-9-210,17 14-156,-10-15-679,27 7 654,-22-17 296,25-5 111,-28-3 114,20-14-96,-25 8 9,6-7 59,-12 7 410,3-12-360,-5 9 539,3-15-539,-7 19 270,1-8-360,-2 13 0,1-2-90,-1 5-90,0 0 90,-1 1 0,1 6 0,-1 2 0,0 15 0,0-4 90,3 34-90,0-20 90,5 37-90,-2-33 90,5 44-90,-6-39 90,-1 52-90,-6-56 180,-6 27 0,1-40 1439,-12 9-810,7-20 990,-15-1-989,13-12 899,-16-14-1529,14 3-180,-9-18 0,15 11 10,0-25-422,10 17-1493,10-25 556,2 23-4318,25-36 3238,-14 27-2428,28-40 2608,-25 36 2247,2-5 0,-1 0 0,-1-2 0,14-27 0</inkml:trace>
  <inkml:trace contextRef="#ctx0" brushRef="#br0" timeOffset="1017">1376 91 6903,'-18'-50'6130,"5"10"-6569,17 40-377,0 3-267,2 3-178,0 3 0,0 2 90,1 4 1171,2 13 0,-3-4 0,2 9 0</inkml:trace>
  <inkml:trace contextRef="#ctx0" brushRef="#br0" timeOffset="1865">1583 449 7353,'-4'-11'3868,"1"0"-3059,-1 1-179,1 1-180,0 1 1763,0 48-1516,13 6-562,-4 15 190,13-16 44,-2-25-53,-3-7 1011,17 0-788,-14-11 320,13-9-723,-18-3 411,3-18-602,-12 11-314,-12-22 53,-3 24-561,-19-13 427,12 17-539,-14-5 539,16 7-348,-5-4 787,16 7-92,14-6 568,4 7 784,29-6-119,-19 8-303,23-3 52,-24 6-269,13 4-51,-16 1-23,14 13-573,-18-5-740,10 16-176,-15-13 527,10 18-332,-9-16 166,7 14-24,-10-19 197,3 11-7,-6-13 314,0 7 24,-5-13 136,-3 1-78,0-6 0,-3-2 7,2-1-79,0-2 10,1-2 2,2 0-90,1-3 1,2-1-199,10-12 550,-3 8-63,13-12 133,-8 15-37,18-10-17,-15 14 406,17-6 132,-17 10-219,13 0-65,-14 3 200,11 3-479,-18 0 278,6 3-187,-10-2 52,4 4-492,-5-1 1315,4 10-1113,-4-5 762,3 21-734,-4-15 120,2 19-246,-2-18-278,5 19-90,-3-19-1349,10 11 360,-5-19-4407,21-1 3777,-12-10-2789,30-17 4858,-27 3 0,11-12 0,-18 10 0</inkml:trace>
  <inkml:trace contextRef="#ctx0" brushRef="#br0" timeOffset="1979">2352 379 7173,'-24'-70'-248,"6"17"1,30 62 0,-1 1-1</inkml:trace>
  <inkml:trace contextRef="#ctx0" brushRef="#br0" timeOffset="2259">2543 278 6903,'2'-13'4408,"-1"-1"-3149,2-1-270,-1 1 1,1 2-271,-2 0 1,1 4-90,-1 0 539,0 4 360,2 19-989,0-1 449,1 48-809,-3-25 0,3 57-2519,12 3-1349,1-5-3058,11 1 6746,-14-61 0,-3-15 0,-9-16 0</inkml:trace>
  <inkml:trace contextRef="#ctx0" brushRef="#br0" timeOffset="3216">2554 544 6723,'-5'-1'3418,"1"-1"-2428,-1 0 89,2 0-179,-1 0 89,2 0-90,0 0-179,2 0 359,2 0-449,17-2-630,-5 2 0,21-2 0,-16 2 261,20-3 6,-20 2 50,15-3 3,-22 2-141,2 0 1171,-2-2-901,-6 2 91,3-1-351,-7 2 623,3-2-769,-3 2-3,1-1-40,-1 4 0,1 6 0,-2 1 90,5 20-90,-2-9 0,5 19 0,-3-18 0,8 11 0,-3-16-180,20 7 180,-4-16-90,13-5 0,16-78 1,-32 53 89,12-48 0,-36 77 89,0 4-89,0 12 0,0-3 0,-1 22 0,1-11-449,-9 64 359,3-42 0,-7 43 0,6-46 90,-1 9 0,1 2 0,0 4 0,1-6 0,0-3 180,3-15 1349,-3 15-630,0-23 2160,-16 14-2250,8-35 181,-19-4-990,15-11 0,-25-33 0,24 15 0,-12-37 0,27 31 0,8-24-360,4 22-2968,25-27 1799,-12 31-4318,35-24 3418,-28 34-2338,30-15 2788,-27 19 1979,25-10 0,-22 11 0,12-4 0</inkml:trace>
  <inkml:trace contextRef="#ctx0" brushRef="#br0" timeOffset="3949">3571 665 7263,'-4'-13'5397,"1"0"-3958,1 0-270,1 0-179,0 1-271,1 3 1,0 1-180,0 1-91,0 3 181,2 0-360,4 8-270,-2-1 90,7 18-90,-6-7 0,5 19 90,-5-15-90,3 16 90,-4-13-90,8 23 0,-5-22 90,6 17-90,-6-24 0,5 6 0,-5-12 90,7-1-90,-9-8 0,5-7 0,-7-2 0,-2-14 0,-1 8-90,1-16 90,0 16-180,9-17 180,-2 16-90,14-14 90,-8 17-90,16-7 90,-15 12-90,12 0 90,-19 10 0,3 2 0,-8 3 0,-3 1 0,0 1 0,-1 1 0,-1 1 90,1 1-90,1 5 0,1-2 0,10 13 0,-3-14 180,19 13-90,-13-19 359,19 4-269,-19-11 270,11-4-270,-14-2 180,3-11-270,-7 4 0,2-18-90,-7 12-90,-4-16 0,-4 19-1080,-14-16 541,7 17-1260,-17-8 899,14 15-2428,-21 4 2249,18 4-1350,-12 7 1350,21-2 1169,8 6 0,8-5 0,7 4 0</inkml:trace>
  <inkml:trace contextRef="#ctx0" brushRef="#br0" timeOffset="4268">4223 521 7263,'4'-24'3418,"0"-1"-2699,0 1-89,-1 0 0,0 1-91,0 2 91,-1 2-90,1 3-90,-2 2-91,1 4 777,1 4-681,-1 7 1606,5 24-531,-2 11-901,1 10 900,-2 46-1349,-4-46-180,-1 37 34,-1-48-579,-2 24 13,1-23-997,-2 24 539,4-38-3058,1 12 2249,2-20-1978,7 1 2157,-2-14 1620,8-9 0,-6 2 0,4-4 0</inkml:trace>
  <inkml:trace contextRef="#ctx0" brushRef="#br0" timeOffset="4449">4140 651 8162,'-5'-15'4408,"2"1"-3599,4 0-359,4 2-90,5 2-270,5 1 0,4 1-990,30 0-89,-18 5-1800,31 1 1350,-36 6 1439,18 8 0,-25-3 0,7 6 0</inkml:trace>
  <inkml:trace contextRef="#ctx0" brushRef="#br0" timeOffset="4817">4530 669 6903,'2'2'2429,"1"1"-1800,-2-1 1,0 0 0,0 0-91,-1 0-89,0 0 0,0 0 0,0-1-91,1 0 811,1 2-670,0 0 1228,7 2-1023,-4-3 340,6-1-704,-4-2 342,6-5-593,-7 0 90,6-15-230,-18 2-149,-40 29-57,24 24 21,-22 14 73,61 26 19,-2-46-127,12 13-179,-10-25-271,0-2-2068,5-2 899,-7-6-1889,4-5 2159,-12-6 1619,-2-6 0,-5 2 0,-2 0 0</inkml:trace>
  <inkml:trace contextRef="#ctx0" brushRef="#br0" timeOffset="5630">5024 626 8252,'-2'-1'5487,"1"0"-3958,1-1-179,2 0-91,2 0-180,2-1-179,4 1-91,2-2-269,5 1-90,23-4-900,-13 4-4227,42 1 2788,-44 4-3778,23 6 4138,-38-2 269,1 3 1260,-13-2 0,-4 1 0,-3 0 0</inkml:trace>
  <inkml:trace contextRef="#ctx0" brushRef="#br0" timeOffset="5768">5145 737 7803,'41'26'9830,"-3"-5"-7427,-12-22-4562,0 0-360,2-3-89,-1 0 179,1-2 2429,22-3 0,-19 4 0,17-3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26:48.17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255 100 6723,'0'-9'3148,"0"0"-2248,-1 1-181,1 0-89,-1 0 0,1 0-1,0 0 26,0 0-1,0 2 0,0-1 105,0 2 791,1-2-561,0 3-241,0 0 49,2 7-376,-2 3-7,3 34-133,-5 26 0,0 9-139,1-26 0,0 2-1034,-2 17 1,-1 8 0,1-9 800,-3 27-1101,2-9 1,-1 1 1063,1-33 0,0 1 534,-2 38 1,-1 1-382,2-39 1,-1 0 258,-1 13 0,-2 7 0,1-8-336,-4 32 127,0-14 1,1-5 15,2-18-91,0-8 0,2-2-270,1-13-270,-2 18-359,6-45-3482,3-6 1682,1-6-723,11-18 3422,-6 3 0,7-13 0,-6 12 0</inkml:trace>
  <inkml:trace contextRef="#ctx0" brushRef="#br0" timeOffset="551">728 389 6813,'2'-10'4048,"0"1"-2969,0 1-269,0-1-271,-1 3 1,1 0-178,-1 1 0,0 1 71,0 1 151,0 0 377,0 1 418,1 11-931,0 1 656,0 30-544,-1-5 104,-1 21-340,-2-3-58,-1 11-238,-1 8 272,-1 5 1,-1 5-166,3-31 1,-1 2 211,-3 47 1,0-2-100,0-9 93,1-9 1,1 0-110,-1-7-385,2-10 1,0-3 331,1-15-185,0 24 96,2-41-450,0 11-90,1-30-3868,5-4 1710,0-10-2175,8-14 2355,-3 2-703,13-19 3131,-7 12 0,7-11 0,-5 7 0</inkml:trace>
  <inkml:trace contextRef="#ctx0" brushRef="#br0" timeOffset="1087">1338 193 7353,'-2'-12'3688,"-1"1"-2879,1 1-269,0 2-90,1 2-91,1 3 1,1 4 180,0 3 539,3 15 1170,2 37-1439,-2-5 449,-3 16 0,-1 4-449,-3 7-346,-1 7 0,-2 1-14,-3 7-226,4-32 1,-2 4 225,-3 16 0,1-4 0,-3 22-91,1-10 1,1-3 90,2-15-135,2-9 0,0-3-226,2-7-178,-1 26-271,5-54-2788,3 4 1169,1-20-3598,4-8 2698,-2-8-1888,6-13 3058,-3 5 1709,4-8 0,-2 3 0,1-1 0</inkml:trace>
  <inkml:trace contextRef="#ctx0" brushRef="#br0" timeOffset="1569">1880 275 7713,'-2'-29'3867,"0"1"-3147,0 0-90,0 3-181,1 3 1,0 4-180,-1 3 90,2 3-90,-1 3 381,2 7-145,1 6 521,3 22-422,-2 3 519,0 28 0,0 12-90,-3-1 1,-1 3-1436,2 7 1,-1 3 984,-3 15 1,0-7-157,-1 6 38,-2 3 1,0 1-351,2-49 1,1 0 120,-5 41 0,1-2-57,0-14-399,-1 0 0,1-4 219,0-11 0,-3 32-168,7-69 168,2-4-540,0 3 90,1-12-225,2 1-1034,1-12-5593,8-18 4693,-4 4-1408,11-20 4017,-8 14 0,4-8 0,-4 6 0</inkml:trace>
  <inkml:trace contextRef="#ctx0" brushRef="#br0" timeOffset="2053">2667 302 7173,'0'-14'3688,"0"0"-2879,1 4-359,-1 0-90,1 3-90,0 1 0,0 2-1,0 2 91,2 2 90,0 2 629,6 18 630,-2 46-1259,0-10 90,-6 35-1,-6-31 136,-5 27 0,-1 6-495,5-42 0,0 2-224,-3 20 1,0 10-1,1-12 494,-2 17 404,2-6 1,0 0-226,0-5-901,2-18 1,1-5 631,0-4-91,0-7-89,0 7-180,2-17 0,0 13 491,3-29-2830,9 0 1803,-1-17-6660,16-19 4768,-11 4-1620,11-22 2873,-12 16 1175,2-10 0,-4 6 0,0 0 0</inkml:trace>
  <inkml:trace contextRef="#ctx0" brushRef="#br0" timeOffset="2502">3269 226 6993,'-1'-15'4587,"0"-1"-3417,2-1-361,1 0-269,0 4-180,0 3-90,0 3-91,0 6 181,0 4 125,1 6 93,-2 5 1030,1 45-1019,-1-13 175,-3 25 1,-1 4-478,-3 8 222,1-15 1,-1 11 0,0-8-285,2-18 0,-1 0 63,-3 23 0,0 11 0,0-12-56,-2 24 88,0-10 0,1-5-189,2-13 273,0-8 1,2-3-315,0-6-90,-1 22-90,6-40-179,0-13-811,3 6 1,0-18-4695,6-6 3076,-3-8 89,6-9 271,-4 0 2338,11-24 0,-6 10 0,9-17 0</inkml:trace>
  <inkml:trace contextRef="#ctx0" brushRef="#br0" timeOffset="3019">4030 311 6813,'2'-22'3598,"0"0"-2698,0 1-181,-2 1-89,1 1-91,-1 2 1,-1 2-90,1 1 26,-1 3 125,0 2 470,1 1 501,-2 22-793,1 1 1222,-3 66-1252,2-28 285,0 23 1,0 4-342,-1 4-804,-2 4 0,-1 1 210,-3 6-31,0-14 1,-2 1-129,-1 11 4,3-33 0,1-2 27,-2 17 119,1-7 0,1-5-490,1-6 670,0-6 0,1-4-90,-1-5 92,-1 7-182,2-16 360,-3 14-270,5-28 1225,0 7-1315,4-20-793,7-3-557,0-6-6440,11-17 4462,-9 6-2339,1-15 3598,-11 15 1979,-5-3 0,-3 8 0,-3 0 0</inkml:trace>
  <inkml:trace contextRef="#ctx0" brushRef="#br0" timeOffset="5317">106 2252 7173,'0'-6'3148,"0"1"-2248,-1 0-181,0 1-89,1 0-1,0 2 1,0-1-90,0 1-1,0 1-179,0 0 1047,3 3-148,1 11-843,1 0 359,2 27-381,-5-18-61,1 26-170,-3-23 17,-3 28-507,1-25 147,-3 21 123,4-28 92,-2 17-159,2-23 61,-1 10-10,2-20 253,-1 1-180,1-5 90,-2-2-90,1-2 0,-2-5 0,0 2 0,-8-12 0,4 7 0,-10-12 0,8 12 0,-10-9 0,10 11-90,-8-5 90,12 11-180,-1 1 90,5 5-540,5 9 360,0-6-179,14 7 359,-7-10 0,12-4 277,-10-3 142,8-7 142,-9 3 69,9-9-361,-11 9 361,6-6-360,-10 10 180,1 0-367,-4 4 307,-2 15-681,-2-5 291,-8 21-179,3-17-271,-3 8-180,4-13-6296,-4 7 4947,4-7 270,-3 7 270,3-8 1529,0 2 0,-1 1 0,-2 0 0</inkml:trace>
  <inkml:trace contextRef="#ctx0" brushRef="#br0" timeOffset="6085">75 3120 7353,'4'-4'4587,"0"-1"-3328,0 0-269,0 0-91,0 0-89,-1-1-90,1 1-91,-2-1-179,1-1 269,-2-1-359,-10-1-360,2 4 0,-14 6 0,10 6 0,-3 13 0,8-4 0,5 19 0,5-11 450,22 42-180,-13-34 449,16 30-359,-21-41 450,-2 7-540,-6-14 179,-13 5-449,3-13-899,-18-6 269,15-4-1439,-9-10 810,13 5-4318,-2-9 3688,7 8 1889,1-6 0,3 11 0,1 0 0</inkml:trace>
  <inkml:trace contextRef="#ctx0" brushRef="#br0" timeOffset="6686">198 3343 7803,'1'-7'4497,"0"1"-3418,0 0-269,-1 1-91,1 1-89,0 0-90,1 1 0,0 1-1,0 2-89,0 0 180,2 6-361,-2 0 271,2 18-450,-3-8 0,1 21 0,-2-16 90,-1 28-180,1-23 270,-1 35-180,0-36 269,2 26 631,0-23-540,0-3 89,0-8-89,-1-15 629,2-8-899,-1-1 90,4-31-270,-3 13 0,4-35 0,-3 25-360,0-43 270,-2 37-179,0-36 179,0 44-90,3-27 180,0 34 0,10-20 0,-4 34 0,10-2 0,-10 15 0,6 14 0,-10-4 90,-3 22-180,-6-18-270,-9 12-90,4-17-89,-4 3-1440,-1-5 809,3-3-1978,-5 0 1169,6-3-3598,-6-5 4138,10 0 1439,-3-2 0,8 3 0,0 2 0</inkml:trace>
  <inkml:trace contextRef="#ctx0" brushRef="#br0" timeOffset="7867">769 2119 7443,'1'-4'2968,"0"0"-2248,0 0-91,-1-1 1,0 2-180,0-1-1,0 2-89,0-1 180,0 2 127,1 2-347,1 3 702,0 22-521,-1-4 298,-2 52-526,0-31 94,-2 48-185,1-43 50,-1 48-102,2-48 107,0 38-288,1-50 151,3 24-193,-2-34 86,4 19 95,-3-31 272,0 5-180,-1-14 270,0 0-270,0-3 449,-2-8-539,1 1 180,-3-8-180,2 7 0,-5-9 0,2 7-90,-9-13 0,6 11-90,-11-10 90,8 10 0,-9-4 0,8 6-180,-9-2 90,12 7-270,-1 3 270,10 4-180,6 6 180,2-4 1,20 3 89,-12-5-90,13-2 180,-5-6 179,0-4-89,-1-1 720,0-3-630,-14 6 539,5-2-719,-12 6 90,2 0-90,-5 2 0,-8 15-180,4-6-630,-9 17 91,8-13-1440,-4 9 630,3-8-4678,-7 14 4048,6-14 1221,-12 22 0,9-19 0,-4 11 0</inkml:trace>
  <inkml:trace contextRef="#ctx0" brushRef="#br0" timeOffset="9580">848 3211 7263,'0'-5'2698,"-1"-1"-2158,-2 1-90,-1 0-90,-1 1-181,-2-1 1,-1 1 0,-2 2-90,0 0-90,0 2 180,-2 4-90,4 1 360,1 19 179,14 11-359,-1 0 630,14 20-540,-11-32 89,5 15-269,-10-23 0,-8 10-180,-2-14-450,-13 6 91,10-13-1171,-4-3 991,12-4-271,7-9 540,2 4-89,9-6 359,-5 5 359,13-4-89,-12 7 360,9-2-270,-13 7 629,5 4-719,-8 0 90,2 9-270,-5-4 90,-1 16-91,-1-9 181,-1 25-180,0-20 90,0 18 0,1-19 360,1 18-360,-1-19 359,2 14-179,-1-20 809,2 5-809,-1-11 450,2 0-540,-1-8-90,1-4-1,-1-3 1,2-4-90,-1-2-90,6-27 0,-4 12 0,8-37 0,-7 29-90,7-41 90,-9 40 0,4-25-90,-6 43 90,8-5 0,-5 21 0,6 5 0,-8 10 0,-4 24-179,-4-12-631,-16 30 270,5-31 1,-10 10-181,9-20-1978,-16 0 1348,13-6-1978,-15-4 1709,23-5 1619,4-9 0,11 6 0,7-5 0</inkml:trace>
  <inkml:trace contextRef="#ctx0" brushRef="#br0" timeOffset="10783">1370 1953 6633,'-2'-12'2519,"0"1"-1710,-1 2-179,2 1-90,-1 2-91,1 1-89,1 1-90,0 2 0,1 2 0,0 3 90,2 4 1079,3 41-595,-2 6-532,2 22 114,-2-17 1,-1 0-262,3 6 4,0-1 0,0-1-78,2-4 44,0-2 0,0 1-45,0-1 27,0 0 1,-1-1-70,-3-14-92,3 26 59,-6-45 277,1 9-113,-2-21 90,-2 3-179,0-13 180,-7-8-180,4-1 0,-12-17-90,8 9 0,-6-9 0,5 9 0,-1 0 0,0 0-90,-6-7 90,4 6 0,-9-10 0,11 14 0,-6-7-90,11 15 90,3 4-90,5 7 0,12 10 0,-3-6-90,20 6 180,-13-10 0,17 0 0,-20-7 450,11-7-180,-16 2 450,4-4-361,-11 6 361,1 0-630,-3 3 90,-2 5-180,0 1-1169,-2 18 89,2-8-4946,1 24 3777,2-20-1529,6 18 2662,-1-18 1116,2 6 0,-1-6 0,0 0 0</inkml:trace>
  <inkml:trace contextRef="#ctx0" brushRef="#br0" timeOffset="11531">1604 3277 7083,'-6'-5'4228,"-2"1"-3149,-2 0-359,-1 2-91,1 2-89,1 3 179,2 2-89,4 3 90,3 1 539,9 11-719,2-4 179,19 22-629,-6 0-180,-2-3-360,-16-2 181,-12-25-541,-11 0 360,5-6-809,-6-7 899,12 0 90,-1-5 1,11 3 89,2-1 629,33 0-179,-21 5 450,35 9-540,-39 4 270,11 21-361,-17-13 181,3 29-90,-9-24-90,1 13 180,-1-16 629,1 15-539,0-12 720,5 27-810,-4-30 449,3 16-269,-4-22 1169,1 6-989,-2-13 359,0-2-629,-2-9 90,-1-21-361,0 6-89,-1-32 0,1 18-89,4-53 89,-1 38-45,6-3 0,1 1-45,4 13-90,16-17 90,-10 39 0,11 4 90,-13 12-630,2 22 270,-16-8-449,-13 21 359,-5-22-719,-15 5 359,12-13-4047,-16-2 2518,21-7-2158,-3-9 2698,19 1 1799,17-15 0,2 7 0,9-5 0</inkml:trace>
  <inkml:trace contextRef="#ctx0" brushRef="#br0" timeOffset="12499">2060 2081 6813,'-2'-12'3598,"-1"-1"-2698,1-1-91,-1 1-179,0 1-1,0 1-89,0 1 0,1 1-91,0 2 181,1 1 74,5 13-329,0 2 265,10 52-415,-5-18-69,2 20 0,2 5-113,0 1-305,1 0 0,2 1 442,2-1 52,2 1 1,0 0-158,1 0 10,-3-6 0,0-3-41,-4-11 4,10 34-91,-13-48 30,5 18 103,-12-37 0,0 3 0,-4-15-90,-4-4 0,-1-6 627,-15-16-717,6 8 90,-27-23 90,19 18 270,-29-22-90,30 25-90,-9-8 89,21 14 1,6-2-180,6 4-90,28-6 90,-9 8 90,28-5 0,-25 5 360,13-1-181,-20 2 1171,8-1-1081,-17 3 451,1-3-720,-9 2 0,-3 0-180,0 3-720,-3 6 90,3 1-3687,1 18 1888,1-8-2788,2 19 2879,-1-15 2338,2 30 0,-1-22 0,2 19 0</inkml:trace>
  <inkml:trace contextRef="#ctx0" brushRef="#br0" timeOffset="13030">2471 3432 7533,'-37'-23'8455,"5"5"-8185,20 21 179,2 4-89,4 2 360,7 13-360,3-2 359,15 24-359,-3-15 450,15 21-451,-14-21 631,11 21-810,-19-29 179,-6 15-359,-9-27-89,-9 3-91,3-11-180,0-2-180,1-3-179,2-1-181,1-1-89,2 0-1440,1-4 990,4 2-1889,3-2 1709,3 5 1619,13-4 0,-5 6 0,7-2 0</inkml:trace>
  <inkml:trace contextRef="#ctx0" brushRef="#br0" timeOffset="13232">2571 3646 7083,'27'-21'9830,"-5"6"-4009,-22 22-5821,1 2-270,0 1 0,-1 2-269,2-1-181,-1 2-2428,6 9 1799,-2-9-1620,8 10 1260,-6-16-1529,7 1 1889,-4-7 1349,5-5 0,-6-2 0,2-2 0</inkml:trace>
  <inkml:trace contextRef="#ctx0" brushRef="#br0" timeOffset="13379">2727 3463 7982,'-3'-21'3778,"1"2"-3148,0 1-450,1 3-360,0 3-450,1 1-359,2 2-180,2 0-91,3 0 91,1-1 90,2 0 1079,2 0 0,1-1 0,2 1 0</inkml:trace>
  <inkml:trace contextRef="#ctx0" brushRef="#br0" timeOffset="13533">2889 3190 7353,'7'76'3276,"-1"-1"1,0-6 0,-1-11 925,-4-25-6361,1-2-449,-1-3-91,0-5 91,0-3 359,0-4 2249,1 1 0,-1-9 0,1 1 0</inkml:trace>
  <inkml:trace contextRef="#ctx0" brushRef="#br0" timeOffset="14615">2750 2014 7803,'-2'-6'3597,"1"0"-2967,1 0-180,-1 1-90,1 2-1,1 0-89,0 2 90,0 3 0,2 3 539,8 37-805,-4-12 91,13 53-88,-9-33-52,0-1 0,0 1-45,5 14 45,3 10 0,1 1-45,2 6 45,4 9 0,2-2-49,-4-15 1,1 0 1,0-4-5,-6-18 7,8 18 0,-17-44 450,2 8-270,-5-17 269,1 6-269,-7-21 270,-2-5-360,1 0 90,-3-6-180,1 5 0,-3-10 0,3 6 0,-3-10 0,3 8 0,-1-10 0,0 8 0,-4-19 0,3 15 0,-5-26 0,5 24 0,-5-19 0,5 20 180,-3-12-90,4 17 0,0-4-90,3 15 90,2 10-90,0 1 0,0 18 90,-3-13-180,-5 11 0,-1-15-360,-8 0 180,4-7-1619,-18-11 1080,16 2-1620,-11-9 900,19 9-1529,0 1 1798,5 5 1260,3 3 0,1 2 0,1 2 0</inkml:trace>
  <inkml:trace contextRef="#ctx0" brushRef="#br0" timeOffset="15064">3207 3267 7173,'-4'2'4767,"0"-1"-3508,2 0-269,0 2-271,1 1 91,2 3 0,0 3-91,2 0 1,0 2-91,2 1-179,-1 0 180,2 12-450,-5-1-180,0-1-180,-8-7-90,2-13-180,-2 0-269,3-3-271,1-1-359,0-1-4138,0-5 3688,3 2 270,0-4 1529,2 3 0,0 3 0,-1 1 0</inkml:trace>
  <inkml:trace contextRef="#ctx0" brushRef="#br0" timeOffset="15315">3226 3361 6993,'1'-5'4947,"-1"-1"-3598,0-1-359,-3 1-271,0 1-179,-3 1-180,-1 0-90,-2 2-90,0 0-180,-2 1-810,-9 6 180,7-1-2518,-15 11-989,15-4 2967,0 1 1170,9-3 0,6-5 0,1 2 0</inkml:trace>
  <inkml:trace contextRef="#ctx0" brushRef="#br0" timeOffset="15532">3291 3389 7353,'11'-11'6926,"-3"4"-5757,2-3-269,-5 4-91,-1 1 810,0-1-1349,-1 4 0,-1 2-270,-2 6-630,-1 8 1,0-3-5488,-1 19 4138,1-17-1259,4 11 3238,0-18 0,4-1 0,-1 0 0</inkml:trace>
  <inkml:trace contextRef="#ctx0" brushRef="#br0" timeOffset="15688">3425 3140 8072,'-2'-25'5217,"1"0"-4497,0 1-7826,3-11 6027,0 21 1079,4-7 0,1 22 0,2 1 0</inkml:trace>
  <inkml:trace contextRef="#ctx0" brushRef="#br0" timeOffset="15942">3585 3015 7982,'6'-14'6207,"-1"1"-4678,0 0-360,-1 2-89,-1 3-91,-1 4 181,-1 4-1,-1 4 90,-2 6-90,-1 4 990,-10 32-1529,-5 20-540,0-1-180,0 17-180,14-45-989,4 21 269,6-28-4407,16 19 2879,-8-27-2609,18 7 2968,-16-22 1311,18-6 0,-16-4 0,9-4 0</inkml:trace>
  <inkml:trace contextRef="#ctx0" brushRef="#br0" timeOffset="16963">3340 2101 7263,'-2'-17'3598,"0"-1"-2699,1 1-179,-1 1-90,1 1-181,-1 3 1,1 3-90,0 2-90,1 3-1,-1 4 91,0 4-39,-1 7 788,-4 35-707,2-11 268,-7 47-363,5-36 34,0 4 1,-1 1-252,1 1 90,0 2 0,1-1-141,2-12 21,-2 24-192,3-43 2,-3 5-178,1-19-194,-8-7 232,4-9-270,-11-25 450,8 12 90,-9-21 0,12 22 90,-4-9-90,8 19 270,2 0-180,6 13 719,13 14-539,-5-5 540,18 15-450,-17-16 809,10 8-719,-16-15-1,2 1-89,-7-6 630,0-6-721,-1 1 1,-1-8-450,0 8-1529,-4 2 720,2 6-1710,-6 11 990,3-1-4227,-4 20 4137,6-14-990,3 15 2789,6-17 0,4 2 0,0-5 0</inkml:trace>
  <inkml:trace contextRef="#ctx0" brushRef="#br0" timeOffset="17663">3787 2274 6903,'3'-12'4228,"-1"0"-3149,1-2-90,-1 2-179,-1 1-90,0 1-1,0 2-179,0 1-72,0 1 195,-1 2-159,-4 14-464,0 2 97,-13 40 27,7-19 152,-15 51-110,14-45 135,-9 32-285,13-40-109,-2 5 192,3-9-95,1-8-29,0 0 28,2-10-68,-9-2-65,3-6-539,-17-14 359,12 0-270,-15-24 450,18 19-90,-5-15 180,15 22 32,3-3-105,7 11 209,27 3 22,-11 0 670,46 3-468,-40-2 630,24 0-361,-36 0 1138,2 1-1243,-17-1 418,-16 3-919,-2-1-222,-18 5 19,16-2-2249,-9 14 810,16-7-2609,-3 18 1800,9-13-1710,0 16 2519,1-13 1619,-2 8 0,0-9 0,-1 0 0</inkml:trace>
  <inkml:trace contextRef="#ctx0" brushRef="#br0" timeOffset="54636">4076 2017 6453,'-2'-4'2069,"0"-1"-1529,0 0-90,0 0 89,0 0 1,1 1-90,-1-1 89,1 0 1,-1 1 629,1-3-449,0 3 2202,2-7-1188,0 4-918,1-1-3,1 4 278,-2 4-239,6 10-687,-3 0-34,9 31-69,-7-14-303,11 51-219,-9-37 7,10 41-415,-9-41 255,6 26 599,-7-31 37,5 30-65,-7-36-101,4 25 56,-6-36 124,1 11-131,-3-19 73,0 3-2,-1-8 6,0 1-8,-1-5 171,-2 0-146,0-3-37,-7-6-1,3 1-92,-14-14 92,9 9 53,-23-16 15,16 14-60,-10-7 56,13 10 2,-5-4-2,10 5-3,-3-3-6,14 9 45,23-4 120,-7 4 37,18-3-6,-14-1 110,26-15-56,-23 9 10,21-15 236,-34 20-134,3-3-134,-10 8 36,2 0-215,-5 3 232,0 6-335,-1 0 6,0 13-409,1-5-239,0 23-178,-1-17-1109,0 21 492,-2-22-2143,-6 16 1561,1-15-2981,-10 24 5037,8-18 0,-5 14 0,8-14 0</inkml:trace>
  <inkml:trace contextRef="#ctx0" brushRef="#br0" timeOffset="55915">4208 3216 6633,'-2'-5'8455,"1"1"-7645,0 1-90,2 0-91,0 0-26,0 0-13,0 0 273,1 0-470,-1 0-19,3 0-140,-1 1-144,4 1-90,-2 1-47,8 8 85,-6-2-16,8 17-145,-9-11 199,5 16-221,-7-14 145,4 16 0,-5-16 0,3 11 0,-4-16 0,1 5 0,-3-8 0,1 2 0,-1-6 0,-1-2 0,0-2 0,-1-3-89,1 0-1,0-9 90,-1 4-180,1-12 180,0 9-90,2-13 90,0 12 0,3-15 0,-1 18 0,2-9 0,-1 13 90,6-4-90,-3 7 0,7-2 0,-6 6 90,9 3-90,-9 0 0,8 5 0,-8-1 0,5 12 90,-6-7-90,5 14 0,-7-12 0,5 18 0,-5-15 0,4 14 0,-5-18 0,2 8 0,-3-11 0,2 3 0,-2-11 0,3-9 0,-2-1 0,3-9 0,-3 4 0,1-3-90,1-10 90,0 5 0,1-6 0,1 2 0,-2 9 0,5-5 0,-4 14 0,10 9 90,-7 5 0,12 20-90,-10-6 269,23 35-179,-16-25 90,27 36-360,-27-42-809,12 15-91,-21-28-5216,3-5 4137,-9-9-1349,-3-10 3508,-5 3 0,-4-2 0,-1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49.2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83 24575,'0'-1'0,"0"-1"0,0 1 0,0 0 0,0 0 0,0 0 0,0 0 0,0 0 0,0-1 0,0 0 0,2-3 0,-1 2 0,3-6 0,-1 4 0,3-5 0,-2 5 0,5-4 0,-4 5 0,5-4 0,-4 6 0,8-3 0,-7 4 0,6-2 0,-7 3 0,4 0 0,-3 2 0,1 1 0,-3 0 0,1 4 0,-3-2 0,2 8 0,-3-5 0,0 9 0,-2-7 0,-1 15 0,-1-14 0,-2 10 0,0-11 0,-8 9 0,3-9 0,-7 7 0,6-9 0,-9 7 0,9-8 0,-6 5 0,10-8 0,-2 2 0,5-3 0,1 0 0,3-3 0,11 1 0,-5-1 0,20 1 0,-14 0 0,16 2 0,-16 1 0,11 2 0,-12 0 0,11 9 0,-13-5 0,6 13 0,-12-11 0,-3 17 0,-3-15 0,-7 19 0,2-19 0,-10 9 0,5-14 0,-11 4 0,6-7 0,-20 2 0,16-6 0,-24-4 0,27-3 0,-15-7 0,20 4 0,-8-10 0,12 8 0,-4-7 0,10 11 0,1-3 0,3 5 0,6-1 0,-2 4 0,3 3 0,-3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50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53 24575,'-1'-3'0,"0"1"0,0-1 0,0 1 0,0-1 0,0 0 0,-1 0 0,1-1 0,-1 1 0,-2-1 0,2 2 0,-1 1 0,1 1 0,-5 8 0,1-2 0,-7 16 0,5-8 0,-4 16 0,7-13 0,-1 23 0,5-19 0,5 22 0,1-22 0,14 18 0,-7-19 0,17 12 0,-13-19 0,14 4 0,-12-9 0,32-2 0,-25-6 0,26-7 0,-29-1 0,19-17 0,-20 11 0,15-18 0,-23 16 0,5-13 0,-14-4 0,-2 5 0,-8-4 0,-17 1 0,5 12 0,-23-16 0,18 20 0,-16-7 0,17 11 0,-17-4 0,20 11 0,-14 4 0,23 5 0,-5 6 0,11-2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51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80 104 24575,'-2'-6'0,"0"1"0,1 4 0,1 0 0,-2 1 0,0-1 0,1 1 0,-3 2 0,1 0 0,-7 8 0,4-3 0,-7 10 0,7-7 0,-6 17 0,6-11 0,-2 22 0,7-20 0,2 17 0,3-18 0,7 10 0,-2-13 0,18 11 0,-12-13 0,26 6 0,-22-13 0,19 0 0,-19-5 0,18-7 0,-18 1 0,16-9 0,-19 6 0,15-14 0,-11 4 0,5-5 0,-11 6 0,1-5 0,-7 8 0,4-17 0,-10 17 0,-3-12 0,-2 14 0,-7-11 0,2 10 0,-16-16 0,10 16 0,-25-16 0,20 18 0,-20-5 0,20 13 0,-25 1 0,20 3 0,-21 5 0,25 0 0,-9 2 0,16-3 0,-3 3 0,12-2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59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12 24575,'-4'0'0,"1"0"0,0-1 0,0 1 0,0 0 0,-1 0 0,0 0 0,-3 0 0,2 0 0,-4 1 0,4 0 0,-4 2 0,3-1 0,-9 8 0,7-2 0,-11 15 0,8-4 0,-5 12 0,8-9 0,2 8 0,5-12 0,4 19 0,2-18 0,8 13 0,-3-18 0,15 8 0,-11-13 0,15 5 0,-15-10 0,18-1 0,-15-4 0,18-5 0,-17 0 0,18-12 0,-17 7 0,12-11 0,-18 10 0,8-12 0,-10 11 0,3-11 0,-9 13 0,-1-13 0,-3 12 0,-5-13 0,0 14 0,-20-18 0,11 15 0,-21-14 0,16 19 0,-14-6 0,13 8 0,-23-2 0,21 8 0,-22 2 0,23 4 0,-18 10 0,20-4 0,-9 6 0,13-5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6:01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45 24575,'0'-4'0,"-1"0"0,0 2 0,1-1 0,-1 0 0,0-1 0,0 0 0,-1-3 0,1 4 0,1-2 0,0 3 0,1-1 0,0 3 0,-1 3 0,0 1 0,0 5 0,1 0 0,-2 15 0,1-7 0,0 29 0,0-22 0,1 22 0,0-22 0,0 27 0,0-24 0,0 23 0,0-27 0,1 17 0,0-21 0,-1 11 0,0-21 0,0 4 0,-1-9 0,2-3 0,0-5 0,3-7 0,-3 5 0,2-1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6:02.2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93 24575,'-2'0'0,"-1"-1"0,1 0 0,-1 0 0,1-1 0,0 0 0,-1-1 0,1 1 0,0-4 0,2 2 0,0-3 0,1 2 0,3-7 0,-1 6 0,6-7 0,-4 7 0,6-4 0,-4 6 0,8-1 0,-6 3 0,9 1 0,-9 3 0,10 7 0,-9-2 0,8 9 0,-10-6 0,7 14 0,-9-11 0,5 18 0,-7-19 0,-1 12 0,-4-12 0,-6 13 0,2-11 0,-8 13 0,5-15 0,-13 16 0,9-13 0,-11 13 0,10-16 0,-9 12 0,12-13 0,-7 6 0,11-12 0,-1 3 0,4-5 0,1 3 0,4-5 0,5 2 0,0-1 0,26 0 0,-14-2 0,19 0 0,-17-1 0,21-3 0,-16 2 0,22-3 0,-28 3 0,7 0 0,-13 2 0,6 0 0,-11 0 0,5 1 0,-9-1 0,2-2 0,-3 4 0,1-2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6:03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202 83 24575,'-2'-2'0,"1"1"0,-1 1 0,1 0 0,0-1 0,1 0 0,0-1 0,0 0 0,2-1 0,-2 0 0,3-1 0,-2 1 0,4-3 0,1 1 0,11-7 0,-5 6 0,10-6 0,-10 7 0,7-3 0,-9 5 0,5-1 0,-9 4 0,3 2 0,-5 0 0,5 7 0,-3-3 0,4 9 0,-6-8 0,3 11 0,-4-8 0,2 9 0,-4-10 0,-4 10 0,0-9 0,-7 11 0,2-11 0,-10 10 0,8-11 0,-9 9 0,12-12 0,-3 2 0,7-5 0,0 0 0,4-2 0,-1 1 0,4-2 0,5 1 0,-1 0 0,9 2 0,-6-1 0,15 4 0,-13-1 0,13 4 0,-15-3 0,7 8 0,-12-5 0,0 10 0,-8-7 0,-12 17 0,4-12 0,-15 14 0,11-17 0,-13 9 0,10-11 0,-23 9 0,18-11 0,-29 6 0,28-13 0,-27-4 0,28-3 0,-16-10 0,21 6 0,-9-10 0,15 10 0,-8-5 0,13 8 0,-1 0 0,5 6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6:04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39 24575,'-3'-2'0,"0"-1"0,0 2 0,-1-1 0,2 2 0,-2-1 0,1 1 0,0 0 0,-5 4 0,3 0 0,-9 11 0,7-5 0,-7 13 0,4 5 0,1-4 0,1 5 0,4-4 0,2-6 0,0 21 0,3-20 0,6 25 0,0-28 0,8 14 0,-6-20 0,10 7 0,-8-10 0,17 3 0,-12-8 0,23-3 0,-20-3 0,21-8 0,-21 3 0,14-8 0,-14 5 0,15-15 0,-18 12 0,13-20 0,-18 18 0,3-16 0,-9 17 0,-2-16 0,-3 15 0,-3-14 0,-2 16 0,-9-14 0,3 13 0,-15-11 0,9 14 0,-25-9 0,18 11 0,-21-5 0,24 10 0,-16 0 0,19 5 0,-10 2 0,16 2 0,-7 8 0,9-5 0,-5 5 0,7-3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1:59:59.40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20 300 15994,'-1'-1'-1261,"-1"0"314,1 0 1107,0 1 2811,1 0-2369,0-1-202,0 1 393,0-2-711,0 1 1169,1 1 451,-1-1-1042,0 0-279,0 0 95,0-1 5,0 0-4469,-1-3 3783,1 2 136,-1-5-747,-1-2 633,0 0 33,-1-8-24,2 10-128,-1-8 27,1 9 213,0-5 93,0 7 12,1-4 140,0 6 138,1-4 335,-1 3-176,3-4 254,-3 5-119,2-2 292,-1 2-107,1-3 154,-1 3-273,3-3-145,-2 2 95,5-6 52,-4 5-66,6-6-38,-5 6-23,4-5 0,-5 6 12,3-3-239,-3 3-61,1-1-56,0 2 204,6-2-430,-5 3-179,8-1-183,-7 2-350,7 0-1,-6 1-137,3 0-150,-5 0-176,2 1 82,-3 0 120,4 1-18,-4 0 122,6 0 224,-5 0 230,7 0 138,-5-2 148,8 0 391,-7-1 258,8-1 275,-9 1 209,8-2 8,-7 1-44,10-4 25,-9 2-94,4-1-185,-4 2-65,7-4-117,-6 3-135,10-3-146,-13 4-734,4 0 24,-8 1-1221,0 1 4495,-3 0-3005,1 0 1,-1 0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6:06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10 105 24575,'0'0'0</inkml:trace>
  <inkml:trace contextRef="#ctx0" brushRef="#br0" timeOffset="760">4 131 24575,'-2'2'0,"1"-1"0,1-1 0,0-2 0,0 0 0,0-1 0,1 0 0,-1 0 0,2-1 0,1-5 0,0 2 0,5-8 0,-4 9 0,5-6 0,-5 7 0,4-1 0,-4 2 0,4 1 0,-4 2 0,3 1 0,1 9 0,-2 4 0,4 9 0,-4-4 0,-1 1 0,-2-5 0,2 4 0,-2-3 0,0 14 0,-4-13 0,-3 12 0,-2-14 0,-8 11 0,6-12 0,-9 9 0,10-14 0,-4 2 0,7-7 0,-1-2 0,2-2 0,2-6 0,1 1 0,6-14 0,-1 8 0,7-13 0,-5 11 0,6-10 0,-5 9 0,10-19 0,-7 16 0,13-27 0,-12 24 0,8-16 0,-13 21 0,3-9 0,-6 14 0,-1-2 0,-4 11 0,-7 10 0,2 1 0,-10 17 0,7-8 0,-6 26 0,8-20 0,0 22 0,7-26 0,8 15 0,-2-20 0,11 9 0,-6-17 0,17 1 0,-12-6 0,16-3 0,-17-1 0,14-2 0,-16 2 0,6 1 0</inkml:trace>
  <inkml:trace contextRef="#ctx0" brushRef="#br0" timeOffset="1675">547 404 24575,'1'-2'0,"-2"1"0,-1 1 0,-1 2 0,-1-1 0,-1 1 0,0 1 0,-1-1 0,1 1 0,-7 1 0,5-2 0,-6-1 0,6-2 0,-5-6 0,6 2 0,-6-12 0,8 7 0,-2-5 0,4 6 0,-1 0 0,1-4 0,0 5 0,2-8 0,0 9 0,4-5 0,0 9 0,4 0 0,-3 4 0,5 3 0,-4 1 0,9 10 0,-6-5 0,7 16 0,-9-13 0,5 14 0,-7-14 0,0 18 0,-4-13 0,-2 17 0,-2-18 0,-5 21 0,2-19 0,-5 18 0,6-20 0,-9 15 0,8-17 0,-8 11 0,7-16 0,-7 6 0,5-10 0,-8 4 0,7-6 0,-12 0 0,10-4 0,-10-2 0,13-2 0,-6-9 0,10 5 0,1-10 0,6 7 0,11-10 0,-3 10 0,20-7 0,-13 14 0,16 3 0,-15 5 0,12 8 0,-12-3 0,18 10 0,-17-9 0,17 9 0,-22-14 0,11 1 0,-14-7 0,11-13 0,-11 3 0,3-9 0,-10 7 0,-1 0 0</inkml:trace>
  <inkml:trace contextRef="#ctx0" brushRef="#br0" timeOffset="2775">180 105 24575,'-1'-3'0,"0"1"0,1 1 0,-2 0 0,2 1 0,-2-1 0,1 1 0,0 0 0,0-1 0,1 0 0,1 1 0,-1-1 0,2 1 0,0 0 0,-1 0 0,0 0 0,1 0 0,-1 1 0,1 2 0,-1 0 0,2 6 0,-2-3 0,0 10 0,0-6 0,-3 16 0,0-13 0,-2 11 0,1-14 0,-1 9 0,3-7 0,-1-1 0,3-3 0,0-6 0,0-1 0,0-1 0,2-2 0,1-2 0,-2 1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6:12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638 147 24575,'-2'-2'0,"1"-2"0,-1 1 0,1-2 0,-1 1 0,0 0 0,1 0 0,-1-3 0,2 2 0,0-5 0,0 4 0,3-4 0,-1 5 0,6-7 0,-2 7 0,6-4 0,-5 7 0,10-3 0,-9 5 0,10 4 0,-10 0 0,7 8 0,-9-4 0,4 14 0,-6-7 0,1 15 0,-4-14 0,-3 21 0,0-17 0,-10 25 0,6-25 0,-9 14 0,7-18 0,-6 9 0,7-14 0,-6 7 0,8-13 0,-1 0 0,4-5 0,-1-6 0,3 1 0,2-10 0,1 5 0,5-11 0,-2 6 0,10-19 0,-6 15 0,11-19 0,-11 21 0,11-19 0,-11 19 0,9-14 0,-12 18 0,7-11 0,-9 13 0,6-9 0,-7 12 0,8-7 0,-7 7 0,6-5 0,-7 9 0,0-3 0,-2 5 0,0-1 0,-3 3 0,-3 2 0,-1 0 0,-11 12 0,6-4 0,-9 17 0,10-10 0,-7 24 0,10-17 0,-2 21 0,7-23 0,5 19 0,1-22 0,9 14 0,-2-21 0,23 2 0,-13-9 0,25-2 0,-23-5 0,23-7 0,-24 4 0,14-6 0,-26 4 0,0-2 0,-8 2 0,-1 1 0</inkml:trace>
  <inkml:trace contextRef="#ctx0" brushRef="#br0" timeOffset="531">885 140 24575,'-1'-6'0,"-1"-3"0,0 3 0,-1-3 0,0 2 0,1 2 0,-1 0 0,2 2 0,-2 0 0,3 1 0,-2 2 0,2 2 0,0 6 0,0 1 0,0 7 0,0-4 0,0 9 0,0-7 0,-1 16 0,1-14 0,-1 20 0,3-21 0,1 11 0,2-15 0,0 1 0,1-4 0,-1-1 0</inkml:trace>
  <inkml:trace contextRef="#ctx0" brushRef="#br0" timeOffset="1082">1212 448 24575,'-3'-6'0,"0"0"0,-1-1 0,1 1 0,-1 0 0,0 1 0,1 1 0,-1 0 0,2 1 0,-1 1 0,2 3 0,-4 8 0,2 0 0,-7 19 0,5-10 0,-6 17 0,7-18 0,-5 16 0,6-17 0,-3 13 0,5-18 0,3 7 0,0-12 0,5 2 0,-4-8 0,2-2 0,-3 0 0,0-1 0</inkml:trace>
  <inkml:trace contextRef="#ctx0" brushRef="#br0" timeOffset="2714">0 281 24575,'3'1'0,"-1"0"0,0 0 0,0 0 0,0 0 0,0 0 0,0 1 0,1 1 0,-1-1 0,3 6 0,-3-4 0,3 6 0,-1-4 0,2 4 0,-1-4 0,6 7 0,-5-6 0,10 10 0,-8-10 0,7 8 0,-7-9 0,4 6 0,-4-6 0,7 9 0,-7-8 0,9 6 0,-10-7 0,8 8 0,-8-7 0,9 10 0,-9-9 0,5 6 0,-7-7 0,7 7 0,-5-7 0,7 7 0,-6-7 0,9 6 0,-9-6 0,9 6 0,-11-7 0,7 6 0,-8-4 0,7 5 0,-7-6 0,7 6 0,-5-6 0,10 8 0,-9-9 0,7 7 0,-8-7 0,2 4 0,-3-5 0,5 9 0,-5-7 0,6 7 0,-5-7 0,7 7 0,-6-6 0,7 6 0,-8-8 0,7 9 0,-7-8 0,7 7 0,-8-7 0,7 6 0,-5-7 0,7 5 0,-8-6 0,10 5 0,-8-5 0,6 5 0,-8-5 0,7 7 0,-9-5 0,8 5 0,-8-6 0,7 6 0,-7-6 0,7 6 0,-8-7 0,8 8 0,-7-6 0,8 8 0,-8-9 0,8 8 0,-6-7 0,4 3 0,-5-5 0</inkml:trace>
  <inkml:trace contextRef="#ctx0" brushRef="#br0" timeOffset="3500">1032 1250 24575,'7'6'0,"-1"0"0,0 0 0,-1 0 0,0-1 0,1 1 0,-2-1 0,1 1 0,5 4 0,-3-3 0,6 5 0,-7-5 0,5 2 0,-6-4 0,6 4 0,-6-4 0,6 4 0,-6-5 0,4 5 0,-4-5 0,4 9 0,-3-6 0,3 7 0,-3-8 0,2 4 0,-3-5 0,6 4 0,-5-5 0,7 6 0,-8-7 0,5 5 0,-5-6 0,2 5 0,-3-4 0,2 3 0,-3-3 0,5 4 0,-5-3 0,4 3 0,-4-3 0,4 2 0,-3-2 0,3 4 0,-4-5 0,3 6 0,-3-5 0,2 4 0,-3-4 0,3 6 0,-3-5 0,2 7 0,-2-6 0,4 6 0,-3-6 0,4 5 0,-4-6 0,3 2 0,-4-4 0,3 4 0,-2-4 0,3 5 0,-3-4 0,2 3 0,-2-5 0,0 4 0,0-4 0,0 2 0,-1-2 0,1 1 0,-2-2 0,1 1 0,-1-1 0,1 0 0,1-1 0,-2-1 0,1 0 0,-1-1 0</inkml:trace>
  <inkml:trace contextRef="#ctx0" brushRef="#br0" timeOffset="4533">826 1035 24575,'2'-1'0,"0"1"0,0-1 0,0 1 0,0-1 0,-1 2 0,0-1 0,-1 1 0,1-1 0,0 2 0,0-1 0,1 2 0,1 0 0,0 0 0,-1 0 0,4 2 0,-4-1 0,8 6 0,-3-2 0,2 1 0,-2-1 0,-2-2 0,0-2 0,3 5 0,-2-4 0,6 5 0,-6-5 0,7 6 0,-7-6 0,8 6 0,-6-4 0,6 5 0,-7-6 0,10 7 0,-8-7 0,9 2 0,-10-5 0,3-1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4:45.66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157 73 16115,'-1'-3'-3927,"0"0"2366,1 2 1318,0 1 1946,1 3-2140,0-1-172,1 1 4595,-1-1-5140,-1 0 1910,1 0-275,-1-1 832,0 0-1934,-2-3 323,1 2 380,-1-3-230,-1 2 602,1 0 69,-1 0-129,0 0-346,-3-1-29,2 0-3122,-6-1 4016,5 1 291,-6-1-674,6 2-81,-5-1-133,5 2 359,-6 0 76,6 0 287,-6 4 141,6-2 13,-4 3 348,6-2 164,-4 6-355,3-4-220,-1 7-576,2-6-331,-2 10-470,3-6-78,-4 13-510,3-12-264,-1 9 287,2-11 2,0 4 305,1-5-8,1 5 7,0-7-97,1 6-73,0-6 39,2 8-231,-1-6 11,6 12-136,-4-12-127,4 9 44,-3-9-20,7 8 6,-6-8 128,7 5 98,-7-7 291,7 2 612,-6-5 349,9 1 434,-9-4 566,3 0 249,-5-1 405,5-3 346,-3 1-139,9-7-143,-8 4-135,8-8-283,-9 7-608,5-7-97,-6 8-545,4-7-221,-5 7-192,4-6-239,-6 6-577,2-5-90,-3 4-15,1-12-228,-2 9-35,0-11-93,-1 12-38,-1-10 27,1 9 261,-2-9 80,1 11-56,-5-9 21,1 9-136,-3-6-42,3 7-81,-9-9-42,5 6 144,-13-14 3,13 13-540,-13-10 344,13 14-1068,-8-4 1423,8 8 1416,-7 3 1,5 3 0,-4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4:49.01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88 11 16254,'-1'-2'-3766,"0"1"3647,1 0 1301,1 1-58,1 0-1253,-1 1 25,0-1 64,0 1 1219,-1-1-310,-2 0-551,1 0-463,-3 0-281,3 0 815,-1 0-11,-2 0 237,2 0 729,-4 1-718,3 1 315,-1 0 221,1 0 56,-2 3 161,2-2-172,-3 5-268,4-4-532,-4 5 74,3-4-438,-3 5-270,4-4-191,-3 6-194,2-5 466,-2 11-94,2-8 177,-3 14-183,4-12 25,0 11-126,1-11 15,2 13-163,0-11-355,2 12 20,-2-13-19,4 14 161,-3-13 104,5 18 38,-4-18 48,5 10 202,-4-14-157,6 8-206,-3-10-124,7 5 118,-7-8 308,10 2 341,-8-5 248,9 0 333,-8-3 115,6-1 354,-6-1 193,16-6 151,-14 3-644,13-6-70,-16 5-116,8-7-167,-10 7-57,8-11-202,-10 10-243,3-8-219,-5 8 227,0-5-145,-1 4-166,-1-10-436,0 8 123,-2-11 40,1 11 112,-4-13-239,2 11-275,-5-14 212,4 15 75,-6-14 325,5 15 34,-2-6 34,2 8-70,-3-5 175,2 5 180,-4-6-41,4 8-94,-6-5 2,5 7 183,-12-4 207,8 7 583,-15-3 166,13 4 25,-7-1-106,10 0-294,-7-3-174,7 2-1848,-10-4 732,12 5 835,-6-1 1,8 5 0,-2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4:50.94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7 16499,'1'-2'1281,"0"0"-789,0 1 560,0 1-1010,-1-1-394,1 1-138,-1 0 2605,1 0-2104,0 1-737,-1 0 16,0 3-20,0-2 469,0 1 352,0 2 198,0-1-614,-1 4 604,1-3 721,0 11-364,0-6-134,1 23-254,1-15-93,2 30-126,-2-24-227,2 24-26,-1-23-35,0 18 61,0-18 152,1 29-82,-1-26 269,1 29-41,-2-35 280,1 18-211,-2-28 197,0 7-159,0-14 88,1 2-379,-2-5-474,1 0-559,-1-1-2536,-2-5 1373,0 2 2158,-3-2 0,2 5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4:52.36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10 124 10146,'-3'-1'2355,"1"0"-1995,0 0-356,2 0 82,-1-1 118,0 1 115,1-2 187,-1 0-303,1-1 283,1-1 206,-1-4 193,2 2 154,0-6 0,1 5 198,4-9-116,-1 9 237,8-10-48,1 8 102,-1 1-163,1 6-773,-9 6-811,2 2-765,-3 1-419,0 0-297,1 2-116,-1 0-153,-1 1 73,1-1 746,3 8 729,-3-5 416,3 10 325,-5-10 255,-1 15 73,-2-10 96,-3 17-31,-1-14 18,-5 23-123,3-19 4,-9 30-45,7-30 114,-9 21-115,9-25-83,-6 14-48,7-18 118,-4 7-21,8-15 6,-1 3-124,4-7-453,0 2-247,3-4 88,13-3 285,-6 0 784,23-8-262,-18 4 261,16-9 342,-15 5 447,10-9 47,-11 8 730,10-11-1089,-15 12-1273,6-3-546,-12 9-3702,1 1 1422,-4 3-1312,-1 5 3661,-2 0 1,-2 6-1,1-2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4:53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91 6273,'2'-3'1440,"0"-1"-1081,0 0 1,1 0 0,0 0-90,1-1 90,-1 1 449,3-4-539,-1 3 90,3-4-270,-3 5 270,8-3-271,-6 3 1,14-5-90,-11 6 90,9-4-90,-10 4 90,5 0-90,-7 2 90,7 1 0,-6 1-90,5 2 0,-7 0 0,7 6 0,-7-4 90,5 11-90,-8-9 0,1 11 0,-3-8 0,-2 12 0,-1-7 0,-2 12 0,0-10 0,-7 21 0,4-18 0,-9 22 0,9-26 0,-4 9 0,8-17 0,0 1 0,3-7 90,5-2-90,1-1 0,12-5 0,-7 2 0,14-1 0,-13 4 0,11 2 0,-10 0-90,18 9 0,-17-3 0,14 14 90,-20-10 0,2 15 0,-8-12 180,-4 21-180,-1-15 90,-8 19-90,4-20 270,-12 19-90,6-18 270,-13 13-270,10-19 359,-14 8-359,10-12 450,-17 6-360,14-9 1435,-29 1-753,30-7-684,-20-2-259,34-1-2230,0-4 633,9 1-1560,6-4 1799,0 4 1192,5-1 0,-1 3 1,0-1-1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4:54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126 4 7353,'-4'-1'3328,"1"-1"-2698,-1 2-181,0-1-179,2 2-90,-1 0 0,0 1-90,1 1 0,0 0 0,-1 4 90,0 10-180,2-1 90,1 25 0,1-18-90,2 26 0,0-24 0,7 28 90,-3-27-180,16 23 90,-10-33-180,24 5 90,-19-19 0,19-4 90,-20-4 0,15-13 0,-16 6 90,12-15-90,-17 12 360,8-20-271,-10 16 541,3-26-360,-11 25 270,-2-18-271,-4 22 709,-16-15-774,7 17 10,-12-6-39,7 14 414,-29 4-99,19 5-771,-31 9 261,35 0-1755,-17 13 401,19-8-2797,-16 11 2917,24-15 1151,-4 0 1,16-10-1,3-2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01.72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 6 22602,'-1'2'2482,"0"-1"-199,0-1-1165,1 0-2112,-1 0-688,0-1 282,1 0 186,-1 0 74,1 0 119,0 0-225,0 0-3965,0 0 4934,1 0 1581,-1 0-202,0 3-564,0 0 213,0 2-583,1 1-273,0 1-123,-1 2 124,2 1-792,-1 7 367,1-3 742,2 16-442,-2-14 181,2 15-40,-1-17 98,1 15-94,-2-14 95,2 11-89,-2-15-100,2 9 28,-3-12 101,1 5 9,-2-9 589,0 0-252,-1-2 616,1 1-632,0-2 793,1 1-1918,0 0 31,1 3 186,-1-2-252,1 3 172,-2-2-678,1 2 436,-1-3-1769,1 0 2043,-1-1-803,2-3 1737,-3 0 1,2-2-1,-2-1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20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1 114 7263,'2'-8'3466,"0"0"-2735,-1 0 240,0 0-264,0 0 121,-1 1-139,1-1 95,-2 0 1046,0-2-585,1 2-2748,-2-6 2714,1 8 302,0-3-799,1 7 393,0 0 814,2 14-1501,-1-2 87,1 18-304,-1-11 74,1 15 3904,-2-12-4081,2 19-370,-1-20-1121,1 14 1266,-2-18-527,1 19-205,-1-19-285,0 9-286,0-17-4547,-1 3 3863,1-3 2007,0 9 1,0-6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0:11.318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1 134 17017,'2'0'-1329,"0"0"1716,-2 1-2026,1-1 2367,0 0-304,0 0-1166,0 0 855,-1 1-1624,1-1 2166,0 0-1326,0 1 1123,0 0-1773,-1-1-127,-1-2 922,1 1 3437,-1-3-2385,2 3-661,4-1 433,-1 1-244,5 1 451,-3 1 243,10 1-188,-8 0-85,9 1-498,-10-3-838,6 0 614,-5-1 311,5-2 103,-4 1 300,11-2-85,-9 2-211,17 0-5,-2 2-254,-3 1-130,0 1-146,-14-1-108,-1 0-66,3 1-92,-3 0 294,7 3 23,-7-3 154,10 4-74,-9-4-31,10 2-23,-10-3 241,9 1-67,-9-2 124,6 0 88,-6 0 101,10 1-112,-10-1 67,12 0-14,-13-1-5,5 0-29,-6 0 34,4-1-28,-4 1-36,7 0 26,-9 0-171,4 1 102,-5 0-79,5 0 27,-3-1-17,4 0-163,-4 0-198,5 0-47,-5 1 80,4 0-41,-5 0 34,4 0-48,-4 0-30,4 1 239,-5-1 158,2 0 38,1-1 11,-2 1-148,4-1 10,-4 1 4,5 0-4,-5 0 92,4 1-118,-4 1-9,1-1-22,2 0 279,-3-2 1,7-1 108,-5 1 7,5-2 6,-7 2 16,4 0-13,-4 1-2,3 0-63,-4 1-207,7-1 8,-5 1 74,6-1-70,-5-1 16,12 0 26,-9 0 7,8 0 273,-10 1-169,5 0-31,-7 1-11,6-1-7,-7 1-32,4-1 26,-4 0 0,9-2-201,-5 1 32,9-2 18,-9 0 27,8 0-16,-8 0 17,10-1-34,-10 2-3,13-2-38,-13 3 158,11-2-12,-10 1 3,13-2-7,-11 1 3,12-1 0,-12 2 1,9-2 11,-11 2-180,9-1 4,-11 2-9,9-1 6,-8 1-5,9-1 4,-10 1 1,12-2-5,-10 2 179,14-2 0,-13 2-18,8-3-1,-10 2 2,12-3-2,-10 3 2,13-4-2,-12 3 1,13-3 0,-12 3 19,11-2 0,-14 3 0,7-1 0,-8 1 0,8-2 0,-10 2 0,8-1 0,-9 2 0,7-1 0,-7 1 0,8 1 0,-7 0 0,10-1 0,-8 0 0,8-1 0,-9 1 0,7-1 0,-8 2-90,8-2 90,-9 2 0,6 0 0,-6 0 0,4-1 0,-4 1 0,7 0 0,-6 0 0,10-1 0,-10 1 0,9 0 0,-9 0 0,9 1 0,-9-1 0,8 3 0,-7-2 0,8 3 0,-7-2 0,7 2 0,-7-1 0,9 0 0,-8-1 0,10 2 0,-10-3 0,8 2 0,-9-1 90,10 3-90,-12-2 0,7 2 0,-8-3 0,5 2 0,-6-2-90,5 4 90,-5-2 0,4 7 0,-5-5 0,3 5 0,-4-5 90,3 4-90,-3-4-90,3 5 180,-4-6-90,2 5 0,-2-5 0,0 4 0,-1-3 0,1 8 0,-1-7 0,1 7 0,0-7 0,2 8 0,-2-6 0,3 12 0,-2-10 0,3 8 0,-3-9 90,1 8-90,-2-9 0,0 7 90,-1-9 90,0 5-90,-1-6 90,0 8-180,0-7 90,-1 12-90,0-9 89,-1 11-89,1-10 180,0 14-90,0-12 0,1 11-90,0-13 180,1 7-90,-1-9 0,1 5 0,-1-7 0,0 4-90,1-5 0,-1 4 0,1-6 180,0 2-180,-1-3 360,1 0-270,-1-3 89,0 0-179,0-1-179,0-1-361,0 0-2428,-1-7 1888,-1 4 1080,-3-3 0,-1 7 0,-3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21.35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82 12 7970,'-2'-2'2207,"0"-1"-1679,-1 1-40,0 1 58,0-1 139,-1 1-57,1 0 96,-1 1 458,-2 0-123,1 0 863,-4 5 192,4 0 511,-4 12-585,0 31-877,3-12-318,-2 53-233,8-50-304,5 37-598,1-41-994,19 32-776,-8-36 270,34 25 351,-24-40 587,37 3 444,-36-18 690,15-6 262,-21-2 744,14-18 498,-13 8 694,16-21 114,-25 19-361,4-21-878,-13 19-4619,-4-18 7210,-7 20-5030,-5-4-497,-20-8-4852,-13-2 4521,-1 0 113,-24-3 572,40 23-29,-16-5 457,26 12-1127,-17 6 896,17 3 492,-14 11 1,24-2-1,-1 5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23.20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25 55 12669,'-2'-4'373,"0"-1"-279,-1 0 119,1 0 207,-1 0 9,1-1 89,1 2 837,-1-3-1156,1 2 906,0-2-4283,1 5 4413,2 10-646,-1 1 197,2 22-21,-1-7-105,3 47-141,-2-29-170,0 44-30,-2-43 27,-1 35 133,0-41 38,-2 30-205,1-46 94,-1 11-129,1-23-283,-1 3-76,1-8-1506,-1-2 2873,0-3-4435,-2-5 3002,2 5 0,-2 2 0,2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24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34 6633,'-4'3'5374,"0"0"-3927,0-1-593,2-1-296,0 0 1242,2 0-843,2-4-174,1 1 693,3-4-226,0 1-50,1-2 438,5-2 904,10 1-1471,-6 4 4,10 7-776,-15 5-5017,6 10 3428,-7-6 3935,5 13-4299,-8-8-528,4 40 849,-8-27 314,-5 39 728,-4-39 1499,-16 35 470,9-31 569,-14 28-65,15-36 30,-6 15-898,12-24 615,3 11-1257,8-20-1032,13 2-700,-3-8 482,19-4-603,-10-2-86,20-9-86,-17 3-1209,30-17 687,-30 12-4055,22-17 3559,-35 19-1746,4-7 3899,-16 15 1,-2 2 0,-1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25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50 7173,'0'-8'3958,"0"1"-2782,1 1-9,-1-1 121,1 2-70,-1 0-148,0 1-45,0 1 176,1 0-37,-1 2 540,1 4-1022,-2 2 82,1 6 28,0 7-341,0-2 87,1 31-513,0-18 37,-1 50-500,-1-41 363,0 38-312,0-41-61,0 33 144,0-37-110,1 27-46,0-40-1106,3 10 645,-1-21-1735,1-3 473,-2-7-1721,-3-7 1798,0 3 2002,-2-5 0,2 8 1,1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39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118 63 7083,'-2'3'1529,"1"-1"-1079,0 0-90,0-1 89,0 0-89,0 0 0,1 0-90,-1 1 629,1-1-629,0 0 810,-1 0-631,0 0-89,0 0 90,0-1 539,-1 0-719,1 0 0,0 0-90,1 0-180,1 1 0,1-1 90,1-1-90,-1-1 0,2-1 0,1-1 225,6-6-2,-4 3 175,11-8-87,-11 8 91,8-6 2,-8 8 14,7-3-161,-6 5-129,6 0-116,-6 4-58,7 6-175,-8 0 88,10 11-90,-10-8-15,4 10-20,-7-10-5,-1 9 118,-3-8-27,-5 15 172,1-13 0,-7 14 0,6-15 90,-9 13-90,7-12 0,-7 9 0,6-11 90,-10 10 0,11-12-90,-6 6 90,11-11 0,1 2 0,2-3 90,13 6-180,-5-4 0,10 4 0,-8-4 0,13 6 0,-9-3 0,19 15 0,-20-12 90,8 12-90,-14-11 0,1 10 0,-7-8 90,-9 20-90,0-15 269,-21 25 1,12-26 630,-19 12-271,17-20 901,-12 3-721,13-9 990,-23-6-1619,21-2-180,-16-9-360,24 5-3148,-6-14 990,9 10-3059,-6-13 2968,7 15 1761,-14-5 0,8 11 0,-9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41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121 170 6813,'1'-4'2789,"0"1"-2070,-1 1-269,0 0 0,0 0-91,-1 0 1,0 1 0,1 1-90,-2-1 0,1 1-90,-1 0 539,-3 2-449,2-1 450,-6 4 179,0 2-629,1 0 180,-3 6-270,5-6 359,-10 19-539,8-13 180,-7 20-90,9-18 90,-3 21-180,5-16 90,-2 11 0,5-16 90,5 14-180,-1-10 270,13 27-180,-7-28-90,13 19 90,-11-23-90,12 8 0,-9-11 89,20 9 1,-15-11 90,28 4-90,-25-10 90,21 0-180,-22-4 90,15-2-90,-15 0 0,21-5 90,-20 2 180,17-8 0,-22 5 809,15-13-629,-17 9 269,11-15-359,-15 13 900,12-30-901,-13 21 181,8-27-360,-13 30 360,1-23-450,-4 22 0,-2-17-1,-2 22 91,-6-9-180,2 11 270,-11-14-90,6 15 90,-11-13-180,9 14 270,-24-18-360,16 17 90,-15-11-90,17 16 0,-20-6 0,14 6-90,-32-4 90,33 10 0,-23 10-180,30 2-1709,-12 28 270,20-14-3598,-2 28 2248,8-23-2607,1 19 3507,2-20 2069,0 16 0,0-19 0,0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5:44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44 6813,'-1'-5'3058,"0"0"-2338,0 1 0,1 0-181,-1 0 1,1 0-90,0 1-1,0 0 271,0 0 179,1 0-539,0 1 688,0 0-545,0 1 359,-1 1-202,1 1 81,0 5-381,0 2 450,0 17-630,-1-8 121,2 30-354,0-23 270,2 24-336,0-25 546,1 16-247,-1-17 449,2 23-359,-4-23 450,1 24-540,-3-30 359,1 13-269,-2-20 450,1 6-540,-1-10 90,0 0-360,1-5-1619,-1-8 269,2 3-6115,-1-13 4856,-1 9-3057,0-9 5756,0 13 0,-2-1 0,1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23.92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73 7623,'0'-7'5756,"0"2"-3777,1 0 90,0 1 0,2 1 0,0 2-90,2-2-180,3-1-270,2-2 270,11-3-1799,25-3 0,-12 4-1260,21 2-179,-34 8-360,5 1-450,-11 2-539,-2-1-180,-1-1 89,-1 0 271,-1 0 359,-1 1 2249,0 8 0,-4-3 0,0 5 0</inkml:trace>
  <inkml:trace contextRef="#ctx0" brushRef="#br0" timeOffset="197">110 288 7982,'-9'5'6567,"0"0"-4319,3 0-179,1 0-180,2-1-90,2 1-270,3-1-269,3-1-271,4-2-449,23-5-1170,-9 0-2248,27-7 539,-24 6-6476,22-9 6296,-24 9 2519,27 0 0,-31 7 0,11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21.96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61 74 8072,'-11'-3'4678,"1"-1"-3419,1 1 0,1 0-89,1 0 89,2 1 0,1-1 90,1 2 1,1-1 89,1 2 1439,6 0-179,32-3-2699,-9 0 4,56-6 1,-44 5 346,42-4-4,-40 5-1332,27-2-544,-29 2-4048,26-1 3418,-38 1-2613,11 0 2429,-30 1-3226,-6 2 5482,-8 2 1,-8 2-1,1 2 1</inkml:trace>
  <inkml:trace contextRef="#ctx0" brushRef="#br0" timeOffset="516">204 116 8432,'2'-3'4588,"-1"0"-3149,0 0-90,-1 0 90,1 0 0,0-1 90,-1 2-179,1-1-91,-1 2-90,-1 0 1620,0 10-900,-4 31-1889,1-8 0,-6 40 0,5-34 80,-8 45 127,6-39 2,-5 33-49,7-45-811,-1 19-211,3-29-3276,3 6 2159,2-23-2868,7-6 2031,-3-6-3780,12-14 5177,-6 9 1379,6-5 1,-7 10-1,1 1 1</inkml:trace>
  <inkml:trace contextRef="#ctx0" brushRef="#br0" timeOffset="1048">372 293 6903,'3'-8'2968,"-1"-1"-2068,1 1 89,0 0-89,0-1-1,0 1 91,0-1-1,0 1 1,0 0 3057,2-3-3147,-2 5 1528,2-3-1798,-4 8 0,0 1-1,-3 4 1,-1 3-90,-2 4-1,-1 6-89,0 4 270,-6 39-720,6-19 17,2 11 0,4 1 130,4-6-46,15 37-33,-3-49 22,9 5 77,-5-18 140,2-4 87,-1-4-133,0-5-896,-2-4-467,-1-3-4260,9-9 2844,-12 0-5744,12-18 5795,-19 10-820,4-12 3213,-9 16 1,0-1-1,-2 6 1</inkml:trace>
  <inkml:trace contextRef="#ctx0" brushRef="#br0" timeOffset="1549">574 301 6633,'0'-9'3508,"0"1"-2338,2-1-91,-1 0-90,1 0 1,0 0 89,0 1 1,1 0-1,-1 1 1170,2-1 2698,2 5-3688,-2 3 900,-1 12-1709,-3 1-450,-2 8 0,0 0 0,-1 2 0,-1 3 0,0 1 1,0 1 131,-1 2 63,-2 11 138,1-10 2,-2 23-74,5-30-8,-2 17-65,5-30-3273,0 3 395,1-13-7141,3-5 6451,-1 1-912,5-4 4226,-1 6 1,6 0 0,-3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25.45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238 38 7083,'3'-6'3508,"-2"1"-2788,-1 0-91,-3 2-179,-2 0 0,-3 1-91,-2 0 315,-2 1 797,-9 0-358,4-1 1704,-20 0 272,7-1-1290,3 2 478,7 0-793,17 3 430,2 14-1728,2 9-592,1 7-881,-1 6 267,-2 14-240,-1-7 796,-2 9 1,0 3-572,-2 7 641,-2 11 0,0 2 266,2-10 269,0 7 1,2-1 216,2-13 47,2-5 0,1-2 45,2-6 1349,13 43-1260,-4-47 631,17 30-1080,-12-44-8,20 18 44,-19-27 153,15 10 57,-19-22-1518,15-5-19,-14-7-2862,14-12 1010,-16 4-88,4-8-2292,0-7 3086,-3 5 2263,11-13 0,-9 17 0,6-4 0</inkml:trace>
  <inkml:trace contextRef="#ctx0" brushRef="#br0" timeOffset="2447">799 121 7083,'4'-18'3868,"0"1"-2789,-1 1 71,-1 3-293,-2 3 30,-1 3-293,-3 4 483,-4 6 1134,-3 7 40,-13 23-990,0 20 0,0 6-904,-11 23-146,8 1 1,4-1-207,9-8 245,6 2 1,2-1-492,4 0-910,4-9 0,3-3 70,4-12-2163,21 32 1592,-12-47-2485,19 15 2068,-20-39-2878,18-8 4947,-18-7 0,8-7 0,-13 4 0</inkml:trace>
  <inkml:trace contextRef="#ctx0" brushRef="#br0" timeOffset="3362">1037 468 8072,'1'-3'3059,"0"-1"-2160,-1 1 1,-1 0-1,1-2 24,-1 0-6,0 0 12,1 0 1557,0-3-1780,0 4 824,-1-1-1170,-1 8 90,-7 11-198,2 1-90,-10 26-107,6-12-23,-9 59-18,14-45-15,2 45 1,11-56 0,21 24 0,0-27 0,6 4 0,-5-20 0,-1-13 0,-6-3 90,17-19 0,-20 5 0,11-25-90,-20 16 90,-1-38-90,-9 27 0,-9-36 0,-3 37-450,-26-30-90,15 35-2968,-29-17 1620,31 37-4679,-17 13 4678,26 9 360,-4 13 1529,13-4 0,3 2 0,1 1 0</inkml:trace>
  <inkml:trace contextRef="#ctx0" brushRef="#br0" timeOffset="3715">1355 946 7083,'3'1'4677,"0"0"-3238,0 1 1,-1 2-181,0 2 90,-2 1-180,-1 2-179,-1 0-91,-2 2-179,-2 0 90,-6 8-631,2-4-89,-10 10-270,7-10-1978,-11 10-6477,10-9 6476,1-2 2159,13-7 0,5-7 0,6 0 0</inkml:trace>
  <inkml:trace contextRef="#ctx0" brushRef="#br0" timeOffset="4198">1576 648 8072,'-1'-12'4138,"1"0"-3418,-1 2-271,1 2-89,0 1-180,0 2 0,0 2-90,0 3 431,-1 8-360,0 1 95,0 25-124,1-12-11,3 26-29,1-22 83,11 22-39,-4-25-75,14 15 283,-10-25 911,20 0-321,-16-12 261,16-7-333,-19-3 299,10-20-791,-15 12 127,2-31-552,-14 25-287,-16-29-274,1 30 200,-12-11-89,8 18 339,-1 2-70,0 2-214,2 3-360,0 2-3867,-10 6 2518,11 3-1709,-10 10 2339,19-3 1529,2 5 0,7-4 0,2 0 0</inkml:trace>
  <inkml:trace contextRef="#ctx0" brushRef="#br0" timeOffset="4513">2036 353 7982,'-2'-33'6567,"0"1"-4858,4 2-450,2 5-270,3 7-269,5 9 0,4 9-91,5 8 1,3 10 359,12 32-629,-9-3-1786,-7 18 0,-4 4 1516,-7 11-45,-9 0 0,-5-1 45,-13-3-45,-11-6 0,-10 2-45,-2-19 0,-2-4-45,2 3 0,-2-3-540,-14-4 0,2-10-1663,6-11 539,-8-1-540,36-20-1285,25-15 1645,5 3 1889,23-8 0,-7 12 0,9 1 0</inkml:trace>
  <inkml:trace contextRef="#ctx0" brushRef="#br0" timeOffset="4761">2390 1202 8522,'9'-10'9830,"-1"0"-6168,-2 2-963,-1 3-810,-2 3-540,-2 4-629,-2 3-720,-8 17 0,1-4 0,-18 34-1260,12-25-629,-11 17-449,10-21-6477,-12 11 6026,11-15-2877,-13 12 5666,20-23 0,-3 3 0,6-6 0</inkml:trace>
  <inkml:trace contextRef="#ctx0" brushRef="#br0" timeOffset="5878">3013 135 6903,'2'-12'4138,"0"0"-2789,-1 0-39,0 0-96,0 0-21,-1 1-255,0 0-53,-1 3 563,-5 4 927,-18 34-1573,3-1 107,-14 45 0,0 9-651,3 2-1212,10-23 1,-2 9 0,4-9 1141,-1 21-129,9-29 1,1-2-84,1 18-11,5-5-48,5-4-158,7-4 61,7-5-269,4-4-3059,29 24 1439,-15-31-5757,34 26 5488,-41-49 449,9 2 3716,-24-17-1827,-1 0 0,-4 1 0,0 0 0</inkml:trace>
  <inkml:trace contextRef="#ctx0" brushRef="#br0" timeOffset="7827">3336 438 6993,'2'-6'4677,"-1"0"-3148,0 1-89,0 0-1,0 1 0,1 0 90,-1 2 0,1 0-90,0 0 1174,0 0 521,2-1-2105,0 0 114,3 4-377,-4 2-354,2 12-352,-3-2 194,-3 28 170,-1-16-1280,-3 30-858,3-26-7795,1 33 5416,3-31-3606,10 36 7684,-2-41 0,7 14 0,-5-20 0</inkml:trace>
  <inkml:trace contextRef="#ctx0" brushRef="#br0" timeOffset="8032">3585 951 7443,'7'-15'9830,"-4"5"0,-9 19-7253,-2 2-2390,-2 2 291,-1 1 151,0 1-157,-4 6-616,3-5-4331,-7 13 2339,10-16-3873,-4 8 2977,10-16 2905,1 1 0,4-5 0,0 1 0</inkml:trace>
  <inkml:trace contextRef="#ctx0" brushRef="#br0" timeOffset="8379">3851 696 8072,'4'-26'5127,"0"0"-3687,0 1-91,0 3-90,0 3 0,-1 2 1,0 4-181,0 2-89,-1 3-91,-1 3-89,0 1-91,1 4 1080,-1 14-1349,0-1 179,-3 34-718,-1 2-181,0 0-1169,0 7 269,3-32-4946,3 19 3327,0-26-4497,7 14 5667,-3-21 1619,3 3 0,-3-4 0,1-2 0</inkml:trace>
  <inkml:trace contextRef="#ctx0" brushRef="#br0" timeOffset="8694">4136 445 7443,'-8'-53'4542,"0"1"1,-5-40-3554,10 52-269,2 7-181,5 9-179,5 8 464,28 25-435,-10 8-164,14 37 0,-9 25-113,-36 0 0,-17 16 1,-5 3-1,10-11-1009,20 12 0,-2-2 829,-20-11 1,-9 12-1,-3-11 1,4-36-473,6-41-359,2-2-2610,0-5 1128,7-3-3916,5-11 4948,9 5 1775,6-4 0,0 9 0,2 2 1</inkml:trace>
  <inkml:trace contextRef="#ctx0" brushRef="#br0" timeOffset="9379">4588 1087 7353,'6'0'6206,"0"0"-4047,-2 0-180,1 2 0,-2 2 0,-2 2-90,0 3-90,-2 2 899,-4 7-2041,-10 15-618,1-5-578,-24 23-721,18-29-6295,-27 25 4317,27-29-2699,-15 12 3598,23-20 2332,-2 4 0,11-8 1,0 2-1</inkml:trace>
  <inkml:trace contextRef="#ctx0" brushRef="#br0" timeOffset="10029">5170 240 7353,'-1'-7'4587,"0"-1"-3148,-1 0-179,0 0-91,-1 0-90,0 1 1,-2 1-1,-2 2 90,-3 3-89,-3 6 989,-15 20 539,-24 46-1978,9-9 179,5 12 1,5 3-885,8-1 120,7-2 0,5 0-45,12-3 0,9-3 0,4 0 1,6-3-1,7 0 0,2-4-270,-1-16-4753,29 30 2684,-32-52-450,10 4-89,-18-21-4318,8-7 5487,-10-1 1815,4-5 1,-14 5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0:45.010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41 142 16829,'-5'-5'-2450,"1"1"1448,-1-1 505,1 1 659,0 1-30,0 0 255,1 1-102,0 0-800,0 0 1057,1 0-119,0 0-4250,1 0 3981,1 1-47,0 1 905,1 5-418,-1 0 198,3 15 112,-2-7 46,1 18 215,-1-14-280,3 22 44,-1-18-1052,4 24 233,-4-25-173,3 11-35,-4-14-27,2 13 45,-2-10-15,2 20 70,-2-23 28,3 10-11,-3-17-96,5 3-429,-1-8-126,19 0 745,-12-5 559,20-4-5,-18 1 463,20-4-116,-16 3 118,18-2 460,-20 4 204,20-1-1167,-18 1-365,18-3-150,-18 3-95,21-6-3,-19 4 93,28-8 61,-28 7 172,11-3 24,-16 4-49,12-2-92,-10 3-41,22-4-158,-22 4-13,18-4 11,-18 2 143,19-6-47,-17 5 79,25-8 89,-27 8 127,17-5-81,-19 7-40,8-3-92,-11 3-82,16-3-176,-15 4-33,14-3-99,-16 4-5,10-2-3,-7 1 28,17-4 59,-15 3 31,18-3 93,-21 4-40,9-1 30,-14 3-168,7 1-102,-9 0-179,9 2-68,-7-2-21,12 0 174,-9 0 145,18-4 169,-17 2 254,9-3 202,-13 3 155,3 0 85,-6 1-236,3 0-190,-5 1-306,3 0-141,-3 0-62,2 0-100,-1 0 35,3 0 63,-2-1 141,6 1 66,-5 0 126,4 0-77,-6 1-140,3 0 100,-4-1-137,3 0 16,-3 1-167,1 0-27,-1 0 110,3-1 269,-3 0 257,5 1-198,-5-1 164,6 0-165,-5 0 420,11 0-96,-7 0 76,11-1-185,-9-1-6,10 1 50,-10 0-80,7 1-60,-10 1-236,7 1-106,-6-1-166,3 1-28,-5-1-89,12 1 118,-9-1 3969,11 1-3803,-13-2 67,6 0 212,-7 0 51,9 0 22,-9 0 95,4 0-170,-6-1 285,6 1-168,-4-1 65,6 1-184,-9-1 90,8 0 52,-8 0-217,8 0 189,-6 1-335,7 0 132,-5 0-29,11-2 138,-10 1-121,10-1 34,-11 0 116,6 0-32,-8 1-3707,3-1 4070,-5 2 71,0-3 618,-2 0-18,1-7-1220,-3 4 390,3-15-733,-1 9 229,3-15-451,-2 11 275,3-12-996,-2 10 684,5-17 726,-5 19 135,3-15 8,-6 21-192,0-5-179,-1 10-343,-2-4-196,1 5-388,-1-4-284,0 6-2263,-3-4 1356,1 4-1397,-4-1 2109,4 3 3767,-4 4-1817,4 1 1,-1 4-1,1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41.54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182 69 7263,'5'-13'4048,"-1"1"-2789,-1 0-226,-1 2-57,0 0-3,-2 3 113,-1 3 299,-3 4 860,-11 17-1306,-1 4-2912,-20 42 2401,10-12-1158,0 12 0,2 2 749,1 6-162,8-4 1,4-1-301,11-7 85,10-6 0,7 3-1371,7-11 1,2-3-52,17 35-4696,16-13 4587,-42-53-1079,8 0 2968,-17-10 0,0 2 0,-5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39.49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43 355 6453,'-3'-4'2429,"1"1"-1709,-1 0-91,1 1 1,0 0-91,0 0 1,0-1 540,1-6-721,1 3 617,3-12-362,0 9 684,5-10-379,-2 10 846,12-13-399,-7 12 643,24-10-151,-19 13 250,16 2-343,-19 7-969,5 11-654,-11 1-695,-6 33-296,-6-16-318,-12 34-306,4-31-244,-17 31 106,15-34 1547,-18 26-98,20-38 1198,-11 11-562,14-20 1112,-7 5-1342,10-9 459,-2 2-572,7-6 448,0 1-309,4-3 771,8-1-299,-2 1 404,20-1-416,-13 2-1128,18 2-118,-16 0-6197,24 6 3812,-20-4-2638,21 6 2908,-23-4 2367,13 6 0,-14-3 0,4 4 0</inkml:trace>
  <inkml:trace contextRef="#ctx0" brushRef="#br0" timeOffset="239">432 810 8882,'3'-4'6926,"-1"1"-5667,0 1-89,-1 2-91,-1 2 90,0 2-179,-1 2-91,-1 3-269,-2 0-90,-2 3-1,-6 8-449,2-4 0,-19 20-270,12-17-989,-15 16 0,17-20-7287,-8 14 6028,15-20-1440,-1 5 2662,12-15 1206,2 0 0,3 1 0,1 0 0</inkml:trace>
  <inkml:trace contextRef="#ctx0" brushRef="#br0" timeOffset="683">661 516 6813,'0'-12'4408,"0"0"-3059,1 0-180,0 1-89,-1 1-181,0 1-89,1 2-91,0 1-89,-1 2 359,2 2 271,3 11-901,-1 0 451,2 19-540,-2-8-90,-1 8-90,-1-7 89,-1 1-89,0-1-90,0-1 0,0 0 0,0-2-180,1-1-809,-1 3 0,0-5-3869,2 11 2700,-1-15-1980,4 6 2519,-1-12 1619,5 4 0,-3-4 0,1 4 0</inkml:trace>
  <inkml:trace contextRef="#ctx0" brushRef="#br0" timeOffset="1067">838 123 7982,'2'-25'4588,"0"-1"-3599,2 3-358,3 3-171,2 5 5,2 6 369,2 5 186,4 6 731,1 8 134,3 8 355,8 30-899,-3 24-741,-2 5-416,-17-5 1,-5-1-535,-4 4 213,-8 3 1,-4-2-1075,-3-18 225,-19 34-175,17-59 360,-17 15 14,20-29-2901,-10 8 1619,20-21-2248,1-1 2518,8-6 1799,4 2 0,-1 2 0,3 4 0</inkml:trace>
  <inkml:trace contextRef="#ctx0" brushRef="#br0" timeOffset="1283">1293 1001 9062,'7'-8'8185,"-2"2"-5936,-2 0-630,-2 3-360,-3 4-269,-1 3-181,-3 3 1,-1 3-181,-1 2-539,-11 19-899,6-9-2519,-16 24 809,14-22-7312,-27 27 7249,21-27 2582,-14 14 0,21-24 0,3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43.45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14 308 6723,'-3'-4'2699,"0"0"-1890,0 1-179,1-1-91,1 0-89,0-1-90,1 0 0,0 0-90,1 0-90,1-1-1,0 0 254,4-4 52,-2 4 262,7-6 159,0 4 25,0 0 400,4 0 36,-7 5 438,9-6-296,-7 5 557,11-6-658,-12 7 40,10-5-374,-12 5-434,3-1 49,-5 3 343,4-2 175,-3 2-717,5-1-490,-6 3 0,5 1 0,-4 0-117,3 1-432,-5-1-556,3 2-259,-3 0 521,3 5-406,-5-5 247,0 11-331,-3-7 61,-3 11 1081,-1-8-738,-8 17 224,5-13 2,-8 17 357,9-17 429,-3 21 175,8-16 96,1 20-1251,4-20 745,4 22-336,-4-21 422,0 22-297,-6-26 826,-9 11 49,1-19 834,-22 5-666,13-9-152,-20 1-308,22-6-291,-11-2-363,18 0-3005,-6-2 1019,14 2-2510,1-3 2212,3 4-621,5 2 3293,-3 3 1,4 3-1,-2 1 1</inkml:trace>
  <inkml:trace contextRef="#ctx0" brushRef="#br0" timeOffset="266">342 750 7083,'3'-5'3778,"0"2"-2789,0 0-179,-1 2 188,0 2-15,-1 1-87,0 1-301,-2 2 547,-5 10-828,1-4 196,-9 13-139,5-11-240,-14 14-225,10-13-2444,-15 11-777,15-15 103,-3 1 1819,11-8 1333,4-3 0,2 2 0,0 1 0</inkml:trace>
  <inkml:trace contextRef="#ctx0" brushRef="#br0" timeOffset="655">594 398 7892,'4'-14'4408,"-1"0"-3329,0 1-89,0 1-91,0 2-60,-1 1-179,-1 2-71,0 2-42,0 1 207,-1 3 172,-4 23-714,0-6 79,-6 31-255,5-21-92,-4 32-142,6-28-2088,-2 30-4854,7-20 5135,0-6 443,4-8 1534,-2-20 1,1-2-1,-1 1 1</inkml:trace>
  <inkml:trace contextRef="#ctx0" brushRef="#br0" timeOffset="1083">740 105 7713,'2'-22'3418,"1"0"-2789,3 2-179,2 3 35,3 4 124,3 5 314,2 5 405,3 7 579,2 6 138,-1 8 1178,8 52-2235,-24-6 0,-3 4-710,4-13 0,-2 0 19,-12 27 1,-6-7-253,-2-20-107,-15 26-855,13-41 220,-19 23-726,20-37-464,-12 16 230,21-30-2817,-2 4 1899,9-13-1743,5-3 2699,0 1 1619,2-1 0,0 5 0,0 1 0</inkml:trace>
  <inkml:trace contextRef="#ctx0" brushRef="#br0" timeOffset="1333">1125 1062 8522,'6'-10'7286,"-2"1"-5487,0-1-450,-2 2-359,-1 4-181,-2 3 1,-1 4-91,-2 4 1,-2 1 359,-5 12-899,-9 16-540,3-6-2968,-12 26 1259,17-33-2968,-12 17 2609,13-25-2789,-13 12 5217,11-14 0,-6 6 0,9-9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50.07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56 8612,'7'-4'5937,"-1"0"-4498,0-2-450,-2 0-269,0 0-270,0 0-89,-2-1-247,0 2-337,0 0-456,0 1-439,-1 1-4908,-2 5 4047,1 0 1979,-1 5 0,1 1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49.73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 37 6993,'0'-5'4497,"0"-1"-3327,1 0-361,-1 1-359,0 1-90,0 1-137,0 0-101,0 0-84,0 2-878,-2 0-239,0 2-1800,0 0 1350,1-1 1529,3 5 0,0-1 0,3 5 0</inkml:trace>
  <inkml:trace contextRef="#ctx0" brushRef="#br0" timeOffset="167">278 106 6903,'9'-15'6296,"-3"4"-5486,2-5-270,-4 7-360,-1 1-264,-1 1-456,1 2-1710,2-1 721,1 2-2698,15 2 4227,-5 4 0,12 3 0,-8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45.84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162 47 7083,'3'-12'3328,"-2"0"-2518,0 2-271,-2 2-89,-2 4-90,-3 5 90,-2 6-1,-5 9 94,-2 7 494,-7 25 0,0 7-526,-2 9-420,2-2 0,2 0 483,9-1 368,12 8 0,3 2-465,1 6-277,3-8 0,3-4 5,4-15-210,16 32-416,-11-33-1877,20 40 736,-27-59-2212,8 14 1678,-14-32-2441,-1-2 4529,-2-8 1,0-2 0,-1 0 0</inkml:trace>
  <inkml:trace contextRef="#ctx0" brushRef="#br0" timeOffset="1435">477 275 6183,'2'-4'1080,"0"1"-900,-1 1 90,0 1 449,-1 1-449,-1 1 0,0 1-90,0 0 0,1-2 1619,0 1-1619,-1-1-1,1 0 1,-2-1-90,2 1 90,-1-1 0,1-1-90,0 1 180,1-2-270,-1 1 180,1-2 0,0 1 337,1-2-348,-1 2 472,1-2-273,-2 4 64,0-1-241,0 2 973,-3 5-495,0 1-1,-5 10 82,3-4-5,-8 23-425,7-14-25,-4 22-126,7-20-682,2 25 149,1-23 70,6 27-329,-3-31-64,5 15 213,-4-22 146,5 8 86,-4-13 176,7 6 330,-5-11 672,8 0 362,-7-4-145,7-1-11,-7-1-352,8-2-156,-9 2-165,6-4-247,-9 4-612,4-4-335,-4 3 334,2-4-239,-2 3 478,2-5-234,-4 5 292,2-3-257,-3 3 162,2-1-339,-2 1 169,1-2-168,-1 4 302,0-2 6,-1 3 109,0 1 333,-1 2-392,-1 8 190,-1-1 58,-3 14-62,2-9 322,-5 20 106,4-16-69,-4 16-170,5-19 60,-3 13 23,5-14-2390,-1 13 617,2-16-415,1 4-343,-1-9 2123,2 5 0,0-3 1,1 3-1</inkml:trace>
  <inkml:trace contextRef="#ctx0" brushRef="#br0" timeOffset="1936">819 913 6633,'3'-1'3238,"1"1"-2338,-1 0-1,0 0 1,-1 1-91,0 0-85,-2 1-3,-1 2 27,-1 1 241,-8 5 112,-26 15-847,10-6-742,-37 23-39,38-26-377,-11 10-356,21-15-3535,-2 3 3355,10-7 1389,3 1 1,9-7 0,4 1 0</inkml:trace>
  <inkml:trace contextRef="#ctx0" brushRef="#br0" timeOffset="2566">1023 613 6813,'-1'-6'3508,"0"0"-2518,1 0-91,0-1-89,1-2-181,1 0-89,1-1-86,2-1-82,2-1 353,12-11-446,-5 9 158,20-14 153,-12 18 124,3 0 208,0 19 500,-16 0-444,4 22-488,-13-10-323,-9 35-372,2-24 7,-11 31-348,8-33-5,-20 38-696,15-39 484,-10 18 437,17-32 1011,-1 3-264,4-7 1077,3 6-1127,5-12 68,11 3-439,-2-5-587,22 0-121,-13-3-2943,28-2 1559,-27 0-2046,18-4 2339,-24 3 1799,7-3 0,-10 4 0,2 0 0</inkml:trace>
  <inkml:trace contextRef="#ctx0" brushRef="#br0" timeOffset="2935">1459 266 7353,'-1'-21'3508,"3"1"-2699,4 5-269,5 5 0,3 6-1,5 7 7,2 6 554,1 8-141,1 6 44,-1 7 51,-3 8 15,-8 15 0,-6 9-769,-10-5 1,-4 2-153,6 8 1,-6 1-131,-19 5 0,-4-8-273,0-12 118,-1-3 0,0-3-75,7-15-394,-14 14-361,25-32-2512,-2 3 1382,13-14-1721,5-5 2162,5-5 1642,11-7 0,-5 6 0,6-1 0</inkml:trace>
  <inkml:trace contextRef="#ctx0" brushRef="#br0" timeOffset="3582">1946 990 9512,'1'0'4857,"1"1"-3868,-2 2-89,0 3-91,0 2 1,-2 2-91,-1 1-89,0 2-90,-3 1-180,0 1-91,-7 11-449,1-5-1798,-20 26 628,14-24-2158,-15 20 1440,19-28 2068,-11 13 0,17-16 0,-4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56.720"/>
    </inkml:context>
    <inkml:brush xml:id="br0">
      <inkml:brushProperty name="width" value="0.04286" units="cm"/>
      <inkml:brushProperty name="height" value="0.04286" units="cm"/>
      <inkml:brushProperty name="color" value="#004F8B"/>
    </inkml:brush>
    <inkml:brush xml:id="br1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1643 412 7443,'3'0'539,"-1"0"-269,-1 0-90,0-1 0,0 1 90,-1 0-90,1 0 3508,0 0-2969,2 0-539,0 1 0,3-1-90,0 1 410,7 0-173,-2-1 17,20 1-93,-13-1 95,28-2 11,-24 0 5,19-2 15,-22 1 254,22-4-80,-24 5-31,16-3 12,-25 4-2,6-1-127,-10 2 26,2 1-193,-4 1-464,1 2-352,-1-2-47,-1 5-65,0-3 34,-1 5 74,-2-2 243,-7 19-183,3-7 430,-14 37-114,10-25 333,-14 45-128,14-41 56,-11 41-139,13-46-4,-6 21-90,10-31-2698,-3 15 1438,6-23-1618,2 6 1709,2-17 1349,4 0 0,-1 0 0,2 0 0</inkml:trace>
  <inkml:trace contextRef="#ctx0" brushRef="#br0" timeOffset="267">2192 981 7623,'4'-7'4047,"0"1"-3147,-1 0-271,0 3-89,-2 3 0,-1 1 0,-2 4 899,-7 12-1079,2-4 179,-14 27-449,10-19 0,-13 29-90,14-27-899,-11 25 89,14-31-3507,-6 15 1078,9-23 3239,0 3 0,5-8 0,1 0 0</inkml:trace>
  <inkml:trace contextRef="#ctx0" brushRef="#br0" timeOffset="1085">2462 604 6543,'4'-17'2879,"-1"0"-2160,1 1-89,-1 1-180,0 3-91,0 1 181,0-2 90,1 1-450,0 3 179,-1-1-179,-1 7 360,0-1-360,-2 3 539,0 0-539,0 3-90,-1 2 90,0 3-90,-2 2 90,0 3 0,-5 20-90,2-10-90,-7 34 90,7-30-90,-7 32 90,8-33-90,-5 19 0,6-25 90,-1 4 90,2-5-90,1-6 269,-1 6-179,2-10 540,0 2-540,1-7 270,3 1-361,-1-2 1,12 1-180,-5-1-179,20 3 89,-14-1-720,23 3 630,-20-4-359,15 2 359,-18-4-450,16 2 540,-17-2 1,12 0 89,-17-1 90,8-3 0,-11 1 0,4-5 0,-9 2 90,2-10-90,-2 7 0,0-11 89,-1 10-89,0-3 90,0 3 180,0-2-90,0 3 90,0-4-90,0 7 180,0-3-270,0 6 539,0-1-269,1 8 450,-2 15-630,0-3 269,-4 29-269,1-22-90,-3 24-90,3-24-540,-1 24 1,3-24-2789,0 23 1529,4-30-3418,4 11 3957,-1-19 1260,2 4 0,-3-6 0,0-1 0</inkml:trace>
  <inkml:trace contextRef="#ctx0" brushRef="#br0" timeOffset="1586">3105 404 7083,'8'-8'3688,"2"-1"-2574,2 2 297,3 2 299,2 1 245,3 4 406,2 2-128,1 3 1125,1 5-2231,16 27 1694,-18-7-1510,-5 16 1,-6 8-671,-18 2 1,-5 1-642,5-2 0,-5 3-267,-11 5 1,-9 5-1,1-8-1959,3-12 1,-1-3 114,-12 21 0,1-5-2397,-9-6-795,2-16 3227,11-12 2212,-12 3 0,13-12 0,1-2 1</inkml:trace>
  <inkml:trace contextRef="#ctx0" brushRef="#br0" timeOffset="2167">1650 1 7713,'-29'63'3276,"0"-1"1,1 1 0,3 16-673,-3-5 0,-7 14 0,12-13-4932,24 3 1914,7 0 36,7 0 726,7-1-1740,14 0 0,4 0 152,4 5-915,4-3 1,0-7-400,-12-31 2533,22 17 1,-35-37 0,8 6 0</inkml:trace>
  <inkml:trace contextRef="#ctx0" brushRef="#br1" timeOffset="2815">27 851 16158,'-7'-3'2894,"0"0"-2057,1 1-246,2 0-83,2 1-42,1 0-647,2 0 853,2 0 981,3 0-351,1 0-275,24 3-1942,4 2 469,6 1-3018,11 2 3631,-28-2 0,15 2 0,-19-1 0</inkml:trace>
  <inkml:trace contextRef="#ctx0" brushRef="#br1" timeOffset="2968">495 945 19403,'19'-10'8467,"-11"6"-7810,7-4 72,-13 8-848,1 3-3254,3 3 699,0 0-852,12 4 2185,-4-4 1265,8 2 0,-4-3 1,1 1-1</inkml:trace>
  <inkml:trace contextRef="#ctx0" brushRef="#br1" timeOffset="3118">810 1000 19583,'4'-2'3950,"0"-1"-3401,-2 1-584,0 0 503,0 1 157,-1 1-96,1 1-1532,0 3-918,0 1-263,2 2-1542,4 4 1825,1-2 1713,9 12 0,-4-7 0,4 6 1</inkml:trace>
  <inkml:trace contextRef="#ctx0" brushRef="#br1" timeOffset="3317">1279 1330 24350,'13'-1'8086,"-4"2"-9709,-12 5 194,-4 2 905,-3 3 743,-5 2-50,-3 1-44,-3 1-1273,-24 16 450,15-11-724,-25 17 661,31-21-5311,-14 13 4481,22-15 1556,-5 12 0,18-13 0,1 6 0</inkml:trace>
  <inkml:trace contextRef="#ctx0" brushRef="#br1" timeOffset="4402">3848 413 24238,'0'-11'-3448,"1"0"1282,3 2-3275,3 0 5494,2 2 720,3 1 182,3 1 60,0 0-1169,3 1 1815,1 1 390,14 2 270,-14 1-376,17 4 265,-21 4-774,-1-1 113,-9 6-1776,-7-5-644,-4 12-815,2-6 341,-6 36-521,6-24 84,-3 36-262,4-31 668,-4 43 899,2-31 1072,-2 9 0,-1 1 3994,-1-3-4147,-2 6 1,-1 0-312,1-8-89,-9 38-147,12-49 391,-4 31-465,7-34 561,0 34-301,4-42 882,-2 24-331,1-32 784,-8 13-1173,2-21 802,-12 2 304,6-10-3066,-27-9 4111,21 2-890,-21-12-1192,27 7-3152,-11-14 2086,13 10-1737,-6-16 813,12 19 1504,-2-5 1,2 12 0,-2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2:09.03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180 155 7263,'-1'-4'3958,"0"1"-2969,1 1-179,1 1-271,0 1 1,0 2 0,1 1 449,-1 6-539,0 1 629,-1 26-809,0-11 270,-3 49-450,2-34 89,0 11 1,-1 0-180,1-3 180,-3 44-180,3-49 0,0 26-90,0-32-719,2 26 179,0-34-3148,0 18 1979,-2-34-3148,1 1 4947,0-12 0,1-5 0,1-1 0</inkml:trace>
  <inkml:trace contextRef="#ctx0" brushRef="#br0" timeOffset="582">37 78 7623,'-3'-8'3777,"0"-1"-2787,0 1-91,-1-1-179,2 1 90,-1 1-91,2 1-179,0 0 89,1 0 1011,11-1-1305,-1 4 565,29 4-631,-16 5 91,30 13-180,-23-4 270,35 32-360,-32-15-56,1 15 1,-4 5-190,-9 3 65,6 39-360,-24-13 181,-5-18-1,-5 18 0,-4-27 90,-2-2 0,-3-2 90,-3-1 0,-2-3 0,-24 33 90,16-32 0,-28 33 90,31-52-180,-28 18-180,30-30-179,-13 6-361,26-20-4047,-2-10 2878,6 2-2608,4-14 4587,6 11 0,5-3 0,0 7 0</inkml:trace>
  <inkml:trace contextRef="#ctx0" brushRef="#br0" timeOffset="1266">748 574 7083,'-3'-1'4317,"0"0"-3057,1 0-91,1 0 0,0 0 1,1 0-1,1 0 0,1 0-89,1 1-181,2 1-179,1 0-270,2-1-450,16-1-630,-7 0-3238,28-6-2158,-10 2 4137,-1-1-990,-7 8 2879,-21 4 0,-1 6 0,-6 1 0</inkml:trace>
  <inkml:trace contextRef="#ctx0" brushRef="#br0" timeOffset="1406">752 826 6993,'52'13'3778,"-7"-5"-5577,-29-16 180,0 0 360,-2 2 1259,0 3 0,-2 3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2:27.27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527 1027 8534,'-5'1'3502,"0"-1"-2575,1 0-162,0 0-261,1 0 326,1 0-267,0-1 1000,1-1-1420,0 1 267,1-2 539,0 2-3798,1-1 4341,0 0-98,0 1-94,-1-1-80,1 0 49,-1-1-173,-1-10-1436,0 3-143,-2-14-555,-1 9-174,-9-24-215,4 16-99,-19-35 326,12 31 197,-20-24 268,16 29 315,-27-15 427,21 21 433,-35-7 542,35 19 493,-23 5 497,28 5 621,-5 7 165,9 3-445,1 3-403,-10 34-858,10-16-764,1 10 0,2 5-512,6 35-650,1-1 33,11-29 1,5-5-1323,3-10 21,22 31-15,-13-45 377,33 16 636,-25-27 506,37 5 717,-39-21 676,13-3 561,-21-6 935,20-31 41,-19 14-41,20-40-714,-28 31-806,9-50-647,-12 37-548,5-48-337,-11 49-878,1-50 136,-4 47 825,0-5 1,-1 1-461,0 7 281,0-41 306,0 46 125,4-43 170,-2 41 161,4-35 146,-3 44 98,0-28-36,-3 34-54,-1-22-37,0 30-210,-2-18 54,1 20-44,0-14-52,1 19-1,-1-4-60,2 10 187,-2 3-523,2 8 1413,-3 15-382,1-1-46,-1 27-56,2-11 39,-1 39-103,2-20-20,2 11 0,2 4 602,3 6-914,5 15 0,2-1-289,2-10 368,1-6 0,1-2-231,0-8 452,3-6 0,2-2-620,1-5 316,4-3 1,3-4-526,-5-15 2578,32 13-2552,-36-32-1158,16-1 521,-25-11-3399,5-12 3887,-11 6 1010,2-8-107,-8 9 0,0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2:43.25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1 141 7083,'7'-9'5667,"1"-2"-4048,1-1-450,1-1-449,1 1 204,1 1-81,2 2 139,1 0-39,2 0 241,0 0-199,1 1-3512,15-4 1632,-14 6-1707,13-3 799,-22 7 1529,1 3 1,-9 4 0,-1 2-1</inkml:trace>
  <inkml:trace contextRef="#ctx0" brushRef="#br0" timeOffset="135">57 312 8162,'46'27'7220,"-5"-7"-9210,1-39-307,-11 5 325,-13 4 208,-1 2 465,-1 3 1291,-2 2 1,-1 3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2:25.71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56 49 6993,'1'-9'3778,"1"1"-2789,0 1-179,0 1-91,-1 2-89,1 0 292,0 0-53,-1 2 217,1-1-49,-1 2 855,1 1-1124,-2 7-359,1-1 9,-2 11-478,0-5 97,-4 25-364,2-15-171,-11 41-171,6-33 678,-8 28-86,9-35-8,-4 12 323,7-22-9,0-1 100,4-14-195,3-13-134,2 0 7,5-13-159,-3 11 89,12-11-202,-9 17 454,14 3-288,-13 10 146,6 6 79,-8 0-11,11 14-295,-8-10-1798,15 16 808,-18-20-2338,7 3 1439,-11-10-1619,2-3 2249,-5 0 1439,-2-2 0,-2 3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2:41.022"/>
    </inkml:context>
    <inkml:brush xml:id="br0">
      <inkml:brushProperty name="width" value="0.05714" units="cm"/>
      <inkml:brushProperty name="height" value="0.05714" units="cm"/>
      <inkml:brushProperty name="color" value="#004F8B"/>
    </inkml:brush>
    <inkml:brush xml:id="br1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106 219 10670,'4'-1'1198,"0"0"-1018,0 0 160,0 1-197,-1-1 63,0 1-10,-1 0 61,0-1-53,1 0 572,-2-1-204,1 1-213,-2 0 592,0 0-863,-1 1 574,-1 0 336,-1 0-98,-1 0-118,-7-1-309,3 2 207,-12 0-220,10 1 430,-12 2-444,11-1-328,-5 2 308,10-3 185,0 7-494,4-4-519,1 9-391,3-5-384,4 15 15,-3-10 59,3 30-76,-4-19 104,0 18 247,-2-13 726,-4 62 118,2-36 135,-1 9 1,0-1 179,0-5-69,0 3 0,-1 2 197,1 2-122,0-4 1,0-2 238,1-5 283,-1 28-270,4-41 942,6 34-1285,-1-47-239,6 14-114,-4-34-1891,11-3 907,-6-5-4176,20-21 3818,-18 4 1434,12-21 1,-17 18 0,2-5 0</inkml:trace>
  <inkml:trace contextRef="#ctx0" brushRef="#br0" timeOffset="368">236 819 6771,'-2'-10'3550,"0"0"-2719,0 2-137,1 0-239,-1 3-61,1 0-16,0 2-87,0 2 142,0 1 1032,1 3-594,0 4-16,0 2 496,0 13-339,0-2 426,1 31-396,1-23-3987,5 33 2650,-1-37 251,11 15 3604,-6-26-6003,18 0 1319,-14-11-3579,21-21 4708,-14-20 1,0 0-1,-8-7 1</inkml:trace>
  <inkml:trace contextRef="#ctx0" brushRef="#br1" timeOffset="504">277 583 6723,'-9'-48'3631,"3"11"-4479,11 36 748,1 2-747,0 2-117,0 1 911,1 3 0,0 3 0,1 1 0</inkml:trace>
  <inkml:trace contextRef="#ctx0" brushRef="#br1" timeOffset="753">562 1042 7353,'7'10'4407,"-2"-2"-3505,-2 0-237,-3 0-137,-2 2 381,-3 1-45,-3 3 86,-3 1 488,-2 2 30,-2 3-285,0 1 489,-1 1-1577,-11 20-668,11-16-3743,-11 26 2244,20-33 1774,1 11 1,9-19 0,2 3 0</inkml:trace>
  <inkml:trace contextRef="#ctx0" brushRef="#br1" timeOffset="1184">877 949 7623,'-3'-29'3867,"-1"1"-2967,0 1-140,-1 3 10,1 2-139,0 4-58,0 2-140,2 4-13,0 2 162,2 3 32,1 3 475,7 11-599,5 22-451,1 0-107,9 47 178,-14-35-1703,-1 13 1,-2 2 1741,-4-2-9,-4-1 0,-1 0-416,-3-3 711,-13 41 559,9-51 425,-10 25-377,10-43 1144,-8 5-1727,9-18 48,-7-3-799,9-10 3342,-2-20-3881,7 5-223,9-38-53,2 26-588,13-29 325,-7 32-1736,10-17 1127,-9 23-3958,14-18 4318,-14 21 1619,15-18 0,-15 18 0,5-7 0</inkml:trace>
  <inkml:trace contextRef="#ctx0" brushRef="#br1" timeOffset="1385">977 389 7083,'-9'-21'4048,"1"1"-3419,2-3-284,2 5-383,1 4-201,0 4-317,2 6-387,0 3-31,1 1 514,1 3-1428,2 3 1884,0 1 0,3 3 0,0-1 1</inkml:trace>
  <inkml:trace contextRef="#ctx0" brushRef="#br1" timeOffset="1901">1355 184 7623,'0'-23'4767,"1"-1"-3463,2 0-173,2 1-40,2 3 219,2 3 40,2 2-3674,2 3 4822,6-1 275,-4 4 145,15 5-702,-16 7-976,11 15-1149,-16-1-1322,11 47-439,-3 3-340,1 10 3970,1 13-4473,-9-40 674,7 41 519,-8-34 1199,-1 5 1,0 1 254,-2 4 218,-2-2 0,-2 0 114,-4-4 248,-3 0 0,-3-1-141,-3 0 37,-2-6 1,-1-3-211,-3-9 1497,-19 26-1753,16-40 479,-21 16-1036,25-34 56,-18-2-615,22-10-2119,-8-10 616,14 0-313,3-7-5128,14-17 6027,-2 13 1889,7-15 0,-4 21 0,-1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0:49.0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134 2 9332,'2'-1'7555,"-1"1"-5666,-2 1-539,-2 3-451,-2 3-359,-1 2-181,-2 3-89,-2 1-90,-1 3-270,-1 1-1709,-11 16 360,9-12-5397,-13 19 1079,19-21 5757,0 0 0,9-8 0,3-6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0:49.42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111 95 7623,'4'-18'5487,"0"1"-3868,-1 1-270,0 3-90,0 1 0,-1 3-89,-1 2-1,-1 5 0,-4 6-89,-2 8 989,-17 51-1710,6-13-224,-1 8 0,0 2-135,0 8 0,6 3 0,2 0-180,5 0-495,8-1 1,9 0-3104,39 15 2429,-10-10-2249,23-19 1349,-40-47 91,4-3 179,-13-9 270,-2-2 270,-3 0 1439,-2 0 0,-4 1 0,0 1 0</inkml:trace>
  <inkml:trace contextRef="#ctx0" brushRef="#br0" timeOffset="373">409 474 6993,'-1'-13'5217,"0"2"-3508,1 1-270,0 2-90,0 3 1,0 4 89,-1 3 0,0 6 0,-1 2-269,0 3-91,-1 3-180,1 2 451,0 24-1081,1-14 91,2 36-1799,8-15 360,-1-6-2429,5-3 899,-6-31-5756,9-5 6206,-8-6 2159,10-11 0,-8 3 0,2-4 0</inkml:trace>
  <inkml:trace contextRef="#ctx0" brushRef="#br0" timeOffset="534">513 317 7892,'-6'-49'8006,"2"5"-7107,3 17-719,2 5-539,1 4-541,0 6-719,2 4-270,0 5 0,0 5-2617,4 18 4506,-3-3 0,3 15 0,-4-8 0</inkml:trace>
  <inkml:trace contextRef="#ctx0" brushRef="#br0" timeOffset="1052">693 718 8522,'-2'-8'7376,"2"2"-5127,0 0-450,2 1-270,1 3-270,1 0 0,2 2-89,0 1-271,1 1-179,-1 2-181,1 1-179,0 3-180,-2 2-90,0 3-90,-2 1 180,-3 16-180,-2-11 540,-11 24-540,5-25 0,-14 16 0,9-19 0,1 1 0,5-7 0,8-7 0,1-1 0,9-3 0,0-1 0,13-6 0,-8 1-4588,16-7 810,-15 7-3687,12-5 4406,-17 10-718,8 4 3777,-8 3 0,4 6 0,-5-1 0</inkml:trace>
  <inkml:trace contextRef="#ctx0" brushRef="#br0" timeOffset="1202">1002 978 9152,'-20'53'4915,"0"-1"0,-15 37 4234,18-67-11848,0-1-719,0-2-269,2-4 89,1-3 449,3-4 451,3-2 2698,1 1 0,5-3 0,1 1 0</inkml:trace>
  <inkml:trace contextRef="#ctx0" brushRef="#br0" timeOffset="1936">1435 529 8702,'-1'-9'6296,"0"0"-4766,1 1-361,-1 1-360,1 1-179,0 1 0,0 2 89,1 1 1,-1 2 89,2 0 541,1 6 269,4 17-1349,-3-5-91,2 15 1,-5-13 90,-3 29-180,0-16 180,-11 57-90,5-47 494,-4 8 1,0 0-45,1-8-360,-8 31-270,11-47 0,-5 13 0,5-25 0,-6 5 0,7-19 0,-8-11 0,8-2 0,-4-30 0,10 18 0,6-25-1350,4 24-3867,17-15 2249,-5 18-3148,24-14 3507,-14 15 2609,37-23 0,-32 22 0,20-12 0</inkml:trace>
  <inkml:trace contextRef="#ctx0" brushRef="#br0" timeOffset="2217">1576 198 8162,'-8'-20'8815,"0"0"-6026,2-2-990,0 2-900,2 1-899,1 4-540,1 2-4766,1 2 2787,2 7-2248,6 8 2878,-1 5 1889,6 16 0,-4-6 0,1 8 0</inkml:trace>
  <inkml:trace contextRef="#ctx0" brushRef="#br0" timeOffset="2752">1757 618 8882,'1'-9'6836,"1"0"-4947,0 1-180,2 2-90,1 1-180,1 0 0,1 2-89,1-1-91,0 2-270,1 2 271,4 17-1260,-10 15 0,3 2 0,-19 24 0,6-34 0,-5 13 0,8-22 0,-4 8 0,5-12 0,-2 7 0,6-15 0,11-3 0,-3-2 0,16-6 0,-11 2-7826,15-10 3868,-15 8-2968,13-6 4498,-13 9 2428,13-1 0,-9 6 0,6 0 0</inkml:trace>
  <inkml:trace contextRef="#ctx0" brushRef="#br0" timeOffset="3286">2055 89 7263,'-4'-15'6386,"1"0"-4227,2-1-360,2 2-90,2 1-270,3 4-180,3 4-89,3 4-91,3 5-269,4 7 269,13 22-809,-10 16 0,-2 7-270,8 22-45,-16 16 0,-9 0 45,-13-12 90,-7-2 0,-2-2-328,-7-5 328,2-14 0,-1-2 0,-4 2-135,1-10 0,-1-2-315,2-8-3058,-27 21 989,35-45-3597,-15 0 3057,20-15-3057,-7-11 6026,13 4 0,0-6 0,8 4 0</inkml:trace>
  <inkml:trace contextRef="#ctx0" brushRef="#br0" timeOffset="3700">2570 981 8612,'11'-3'9830,"0"1"-6348,-1 1-873,-2 5-720,-1 2-450,-2 4-629,-1 3-810,-3 3 0,-1 0 0,-6 11-2159,-7 11 180,-1-7-6026,-19 19-1440,-5-19 8186,4-1 1259,-2-9 0,20-15 0,-1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0:43.04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226 1 7892,'4'1'5577,"-11"1"-5577,-1-1 0,-7 2 0,3-1 90,2 0-90,-5 1 0,3-1 0,-16 2 90,14-3 90,-17 2-180,18-1 161,-10 1-90,14 0 96,-5 1-87,7-2 4,-1 3 9,6-2 62,0 4-22,2-1 76,3 11-35,0-6-96,1 8-7,-2-7 0,1 2 176,1 17-237,-1-9 204,5 34-202,2 6-58,-2-9 92,4 19-86,-8-42-26,3 34-3,-4-31-6,0 30 17,-3-33 147,-1 29-88,0-29-22,-1 29 0,3-30 111,0 5-90,1-12 180,-1-7 71,1 9-181,-1-5 88,-1 8-68,0-8 90,-4 27-180,1-19 89,-4 29-89,4-35 90,0 13-90,2-15 180,3 15 0,0-17 360,3 12-180,-1-17 989,9 8-899,-4-11 539,17 3-809,-11-11-270,25-5-450,-20-2-1618,18-9 89,-21 6-2519,7-9 2430,-13 9 2158,7-5 0,-11 9 0,5-1 0</inkml:trace>
  <inkml:trace contextRef="#ctx0" brushRef="#br0" timeOffset="1349">618 470 6813,'1'-3'2789,"0"0"-1980,0 0-179,-1 0-1,2-1 1,-1 2 90,0-1-91,0 1 91,0 0-91,0 0 1,0 1 629,1-2-449,0 4-450,-1 0 629,1 19-719,-1-5 270,2 30-360,-1-21 89,1 22-89,-1-25 0,3 20-180,-1-22-180,2 11 0,-2-19-2608,5 0 1529,-3-10-91,3-2-269,-4-6-3328,2-15 3598,-2 7 1349,3-15 0,-5 17 0,0-4 0</inkml:trace>
  <inkml:trace contextRef="#ctx0" brushRef="#br0" timeOffset="1628">684 263 8072,'-2'-14'4498,"1"1"-3599,1 0-359,0 2-270,1 1-360,0 3-180,1 2-1529,2 4 450,0 2-2789,4 16 4138,-3-4 0,4 11 0,-3-6 0</inkml:trace>
  <inkml:trace contextRef="#ctx0" brushRef="#br0" timeOffset="2280">912 758 8072,'2'-3'3598,"-1"0"-2608,-1 0 89,1 1-89,-1 0 89,1 0 0,0 0 1,0 0-181,0 1-89,-1-1 629,2 1 630,-1 2-1350,0 1 990,2 10-1349,-2-4 90,1 13-360,-2-8 0,1 12-270,-1-9-3508,0 23 1889,0-21-2968,-1 18 2158,1-24-3687,2 4 4947,1-11 1349,2 1 0,-1-4 0,1 1 0</inkml:trace>
  <inkml:trace contextRef="#ctx0" brushRef="#br0" timeOffset="3180">1228 577 6813,'1'-9'4138,"1"0"-2879,-1 0-270,0 1-89,0 1 89,0 1-89,1 1 89,-2 0-179,2 3 1529,0 1-1980,0 1 271,3 4-360,-2 0 359,5 11-539,-4-3 0,5 18 0,-4-10-90,4 33 90,-4-22-90,2 34 0,-4-31-90,0 41 90,-2-36 270,-4 43-90,0-49 630,-5 24-181,3-34 1350,-10 16-1439,7-22 719,-14 7-1079,11-19 180,-8-6-270,11-7 0,-1-7-90,6-1-360,20-46-90,-4 24-809,25-48 359,-18 49-3507,20-29 2338,-21 36-3058,12-18 2608,-20 32-2967,5-7 5486,-9 15 0,0-1 0,-6 9 0</inkml:trace>
  <inkml:trace contextRef="#ctx0" brushRef="#br0" timeOffset="3415">1393 424 8072,'-2'-26'6477,"0"1"-4858,1 1-630,0 3-359,1 3-360,-1 4-360,1 3-270,1 3-360,0 4-359,0 4-2609,1 12-1619,0 19 5307,0-4 0,1 13 0,0-17 0</inkml:trace>
  <inkml:trace contextRef="#ctx0" brushRef="#br0" timeOffset="3695">1602 830 8072,'2'-11'9175,"-1"-2"-5937,-1 2-719,1 1-450,-1 1-540,0 0-360,0 2-269,2 1-900,-1 1 0,1 2 0,-1 3 0,1 7 0,-1 3 0,2 18-4588,-1 5 1890,0 0-6567,0 12 6657,-1-27-900,2 12 3508,1-17 0,1 1 0,0-4 0</inkml:trace>
  <inkml:trace contextRef="#ctx0" brushRef="#br0" timeOffset="3947">1943 396 8792,'8'-31'9830,"1"5"-7697,2 16-1053,3 6-361,2 6-89,1 5-270,2 6-1,0 4-179,-2 5-1079,0 41-91,-11-18-1034,-8 13 1,-4 2 673,-7-2-449,-10 7 0,-4-2 540,-3-9-90,-2-4 0,-2-2 89,-5-7-1396,-29 21 2656,25-30 0,-14 6 0,16-13 0</inkml:trace>
  <inkml:trace contextRef="#ctx0" brushRef="#br0" timeOffset="4648">513 420 7263,'-4'-8'5217,"0"2"-3598,0 0-90,0 2 0,0 4 90,1 4-90,0 6-89,-1 5-91,1 8 1889,0 55-2968,3-30-180,2 41-180,4-47-1799,13 33 450,-5-29-2789,20 35 1440,-14-48-6567,36 27 8200,-27-35 974,22 14 0,-28-25 1,1 1-1</inkml:trace>
  <inkml:trace contextRef="#ctx0" brushRef="#br0" timeOffset="5148">1090 1274 7803,'0'-5'7375,"-1"2"-5036,0 0-360,-1 2-360,-2 4-360,0 2-269,-2 2-181,-1 2-89,-5 5-4228,-11 15 1349,7-9-3238,-12 13 2789,17-21-1530,-10 8 2879,10-8 1259,-4 4 0,5-5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0:57.91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256 0 8072,'9'2'8815,"-1"-1"-5936,0 3-721,-2 2-718,-3 4-541,-2 4-449,-1 2-270,-4 3-540,-2 2-360,-3 2-539,-4 1-2789,-15 13 1440,4-9-6477,-52 33 9085,39-36 0,-30 17 0,41-31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0:59.70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42 7713,'1'-5'6656,"0"1"-4767,1-2-540,-1 0-360,1 2-359,-1-1-360,0 2-180,0-1-270,1 2-360,-2 0-359,1 1-450,1 1-4858,3 2 4318,-1 0 1889,10 4 0,-5-2 0,5 4 0</inkml:trace>
  <inkml:trace contextRef="#ctx0" brushRef="#br0" timeOffset="169">293 83 7982,'13'-12'9830,"-5"5"-7067,4-5-2043,-8 6-270,-1 1-271,-1 1-808,1-1-181,-1 2-539,0 1-630,0 0-7106,10-1 7466,-4 3 1619,11-2 0,-6 5 0,2 1 0</inkml:trace>
  <inkml:trace contextRef="#ctx0" brushRef="#br0" timeOffset="283">562 52 8072,'6'-5'3149,"0"-1"-3419,1 1-540,-1 1-359,2-1-90,2 0 89,1 0 1170,2 0 0,0-1 0,1 2 0</inkml:trace>
  <inkml:trace contextRef="#ctx0" brushRef="#br0" timeOffset="403">744 22 7623,'13'7'1169,"-1"-2"-2788,-5-7 270,3 1 1349,1 0 0,2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0:53.72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207 57 7083,'3'-11'5397,"0"0"-3778,0 0-360,-1 0-179,-1 4-181,-3 2 1,-3 5-1,-3 6 91,-5 7 988,-13 25-1078,4-1 44,-5 14 1,1 5-585,-1 10-436,4 2 0,2 0 256,9 0-46,7-11 1,4-1-135,7 7-1079,13 1 0,7 1-4678,23 9 4408,-22-29 0,3-4-3868,23-3 3058,-30-31 1375,10-4 1,-18-5 0,2-2 0</inkml:trace>
  <inkml:trace contextRef="#ctx0" brushRef="#br0" timeOffset="982">489 565 7353,'1'-13'6296,"0"1"-4137,1 0-270,-1 0-90,0 3-270,1 2 0,-2 1-180,0 2 1170,0 1-270,1 12-2249,-1 0 0,2 34 0,-1-17 0,1 37 0,-1-34 0,2 22 0,-1-30-630,3 9-809,-2-15-5487,6 3 3778,-4-14-2609,8-7 3508,-5-4 2249,6-11 0,-6 5 0,2-4 0</inkml:trace>
  <inkml:trace contextRef="#ctx0" brushRef="#br0" timeOffset="1112">587 416 7623,'-3'-35'539,"1"10"-1978,6 38 1439,-1 3 0,1 3 0,0 2 0</inkml:trace>
  <inkml:trace contextRef="#ctx0" brushRef="#br0" timeOffset="1725">722 792 7263,'10'-6'9085,"-4"3"-8546,3 0-89,-4 2 90,-1 0-90,2 0 89,-1 0 451,3-1-541,-2 1 91,2 1 0,-2 0-1,-1 0-89,1 1 1259,7 4-1439,-6-2 989,13 11-1079,-14-7 180,5 12-360,-9-9 0,-1 4 90,-3-4-270,-9 13 90,4-9 0,-13 16 90,13-19 0,-3 12 0,10-13 90,2 5 270,6-3-90,-2-2 180,5 2 89,-4-4 541,3 4-1080,-3-3 0,-1 9 0,-6-10 0,-16 9 0,2-11 0,-16 3 0,13-7-3868,-14-4 1169,18 0-3867,-7-1 3508,16 2-1889,3 0 3418,6 1 1529,3 1 0,4 1 0,1 0 0</inkml:trace>
  <inkml:trace contextRef="#ctx0" brushRef="#br0" timeOffset="1944">1061 1122 9512,'23'-10'9830,"-6"3"-501,-21 14-9329,-2 2 0,1 0 0,0 2-2429,-3 10 540,3-8-360,-1 7-179,4-11-5578,0 2 3869,1-6 2698,0 2 1439,0-4 0,1 1 0,-1 1 0</inkml:trace>
  <inkml:trace contextRef="#ctx0" brushRef="#br0" timeOffset="2378">1422 795 8612,'16'-57'9830,"-3"10"-6437,-9 33-2044,0 2 0,-1 3 0,0 0-90,0 2-269,-1 2-450,0 1-540,-2 14 0,-1 0 0,-6 20 0,2-8 0,-11 40 0,9-31 0,-5 23 0,9-31 0,4 26 0,0-22 0,3 18 0,-2-29 0,1 7 0,-2-10 0,-1 8 0,-1-16-1619,-6-2 719,2-6-1439,-5-6 810,5 3-2608,-3-7 1528,4 5-4497,-3-16 5397,4 11 1709,0-8 0,1 11 0,1 2 0</inkml:trace>
  <inkml:trace contextRef="#ctx0" brushRef="#br0" timeOffset="2576">1524 474 9602,'-6'-24'8545,"2"-1"-6926,0-2-1080,1 3-898,-1 5-631,0 4-629,1 6-450,-1 4-179,1 4-1800,-2 10 4048,5 17 0,0-1 0,6 11 0</inkml:trace>
  <inkml:trace contextRef="#ctx0" brushRef="#br0" timeOffset="3232">1632 950 8252,'1'-3'4048,"1"0"-3238,-1 0-361,0 1 1,0-1 0,0 1-90,0 0-1,0 0 361,2-1 0,5-1-451,-3 1 181,7-1-180,-7 3 719,8 1-719,-5 1 360,6 1-270,-8 0 539,5 3-629,-6-2 180,3 4-180,-6-3 89,-5 10-269,-1-5-90,-8 11 0,5-7 0,0 20 0,8-13 0,9 32 0,-2-27 90,6 23-90,-11-27 180,-4 10-90,-3-17 0,-14 6 0,8-14-900,-14-2-179,16-6-2879,-2-6 1260,10 2-4498,8-11 5757,-1 7 1349,6-5 0,-3 7 0,0 0 0</inkml:trace>
  <inkml:trace contextRef="#ctx0" brushRef="#br0" timeOffset="3698">2087 113 9422,'16'-13'8185,"2"4"-5936,4 5-360,4 9-360,2 9-270,1 10-270,0 10-89,-3 9-2012,-12 24 1,-4 6 662,-2 10-925,-9-17 1,-4 11 0,-2-11-66,-10 11-1049,-3-8 1,-1-3 867,-1-14-4914,-28 27 4555,23-47-1104,-25 10 3083,27-32 0,-7-1 0,10-6 0</inkml:trace>
  <inkml:trace contextRef="#ctx0" brushRef="#br0" timeOffset="5250">1500 717 7173,'2'-2'3958,"-1"0"-2879,0 0-90,0 0-89,0-1-91,0 1 1,1-1 0,-1 0-91,1 0-89,-1 1-180,0 0-1,0 0 631,0 2-810,0 2 719,-2 9-269,-5 20-631,2-5 91,-4 26-90,6-25 0,1 23-90,2-19 90,8 51-90,-4-43 0,6 30 0,-8-42 0,2 20 0,-3-18 0,-2 29 90,-2-36-90,-2 18 0,1-26 180,-3 7-90,3-14 540,-5 4-450,3-7 179,-7 1-179,4-5 270,-7-2-270,6 0 539,-12-11-449,10 4 180,-9-22-450,14 13 90,-1-24-90,7 17-360,13-35 90,-4 27-1169,16-32 360,-11 35-4228,15-18 2878,-15 29-4497,10-8 5307,-16 23 1619,2 2 0,-5 6 0,0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01.18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104 84 6723,'0'-3'3238,"0"1"-2338,1-1-91,1-1-89,2 1 89,2-2 1,2 1 89,2-2 1,3 1-90,2-1 539,8-2-810,-5 2 91,13-4-450,-14 5 180,12-4-360,-16 6 180,7 1-180,-15 6 270,-1 22-181,-5-5 1,-8 47 0,1-12-90,-1 14-3392,6 25 3482,3-44-295,2 11 0,0 0 384,1-5 3,0-1 1,-1 0 176,1 0 226,-2 3 0,1 0-226,-1 2 46,-1-4 0,0-2 45,-2-5 449,-5 26 2520,1-36-1980,-14 26 112,7-36-1011,-24 16-92,19-33-538,-18-1-270,20-13-1169,-9-9 90,13 1-2879,-5-11 1350,8 6-6863,-11-25 7699,7 22 2132,-10-14 0,6 23 0,-3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05.31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 99 7443,'-1'-7'7286,"0"-1"-4768,3-1-449,1 0-540,2 1-360,1 0-449,2 0-450,2 1-360,2 0-2968,17-4 899,-10 4-5397,22-2 5487,-26 9 2069,7 4 0,-18 3 0,-2 5 0</inkml:trace>
  <inkml:trace contextRef="#ctx0" brushRef="#br0" timeOffset="152">7 203 7803,'-3'17'9830,"3"-5"-1941,13-14-9418,2-1-629,0 0-721,1 0-3237,3-3 3417,-6 3 450,3-3 630,-8 5 1619,-1 2 0,-2 2 0,0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1:02.5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17 146 7892,'-6'-3'4678,"0"0"-3509,3 0-89,1 0-91,3-1-90,2 1-89,4-1 89,1 0-179,3 0 0,3 1 269,12-1-269,16-2-810,-6 2-360,17-1 0,-29 4-1439,16 0 990,-23 1-900,9 0 809,-19 0-3417,-1 1 2878,-5 0 1529,-4 6 0,0-3 0,-2 4 0</inkml:trace>
  <inkml:trace contextRef="#ctx0" brushRef="#br0" timeOffset="431">115 194 7173,'-1'-3'3958,"0"0"-2699,0 0-270,0 3 1,0 1-91,0 2 1,1 4-91,-1 2-179,1 3-90,0 3 179,-1 14-449,1-4 180,-1 22-360,1-19 270,0 31-270,2-8-270,0-6-900,2 0 361,-2-34-271,1 3-359,-1-11-270,-1-2-2159,2-5 1979,-1-1 1799,4-11 0,-2 8 0,3-5 0</inkml:trace>
  <inkml:trace contextRef="#ctx0" brushRef="#br0" timeOffset="1380">324 209 9691,'-1'-2'540,"0"1"-450,0 0-90,0 1 0,1-1 90,-1 1-90,0-1 90,0 1-90,1 0 360,-1 0-180,0 0 359,0-1-269,0 0 720,1-2-631,-1 1 451,1-3-360,0 3 809,0-1-899,1 2 359,0-1-449,0 0 630,0 1-630,0 1 1259,0 0-1349,-1 1 0,0 0-91,0 1 1,0-1 90,0 1 0,1 3 0,-1 0 180,1 9-180,-1-6 270,0 10-271,0-12 91,1 5-90,-1-6 180,0 8-180,0-5-90,0 11 0,0-9 0,-1 16 0,1-11 269,-1 21-89,2-18 360,6 15-270,1-16 179,14 8-359,-6-11-180,24 6-180,-17-13-989,22-1 360,-25-8-2520,16-8 1980,-19 3-2249,8-9 1440,-17 8-3599,-1-11 4498,-7 10 1259,-3-4 0,-2 11 0,-1 0 0</inkml:trace>
  <inkml:trace contextRef="#ctx0" brushRef="#br0" timeOffset="1865">487 228 7533,'0'-8'4227,"0"0"-3057,-1-1-91,1 1-90,-1 1 1,0-1-91,0 2 91,-1 2-91,-1 0 810,-3 5 630,-6 13-1709,3-1 899,-5 27-1259,10-19 89,-1 21-179,5-23-180,2 5 0,2-2-180,-1-8-719,5 9 179,-2-11-1528,3 6 718,-2-8-3687,3 10 3149,-5-11-1800,0 3 2339,-4-10 1529,-1-2 0,0 0 0,0 0 0</inkml:trace>
  <inkml:trace contextRef="#ctx0" brushRef="#br0" timeOffset="2230">368 100 7803,'-2'-8'5037,"2"1"-3508,1-2-270,2 1-90,3 0-179,2 0-181,3 0-269,2-1-1529,24-7-361,-15 8-2697,22-3 1888,-29 13-2614,7 17 4773,-15-4 0,1 13 0,-9-8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02:26.644"/>
    </inkml:context>
    <inkml:brush xml:id="br0">
      <inkml:brushProperty name="width" value="0.05714" units="cm"/>
      <inkml:brushProperty name="height" value="0.05714" units="cm"/>
      <inkml:brushProperty name="color" value="#004F8B"/>
    </inkml:brush>
    <inkml:brush xml:id="br1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1 397 14738,'0'-3'3310,"0"-1"-2014,0 0 22,0-1 138,0-2-152,1-2-146,0-1-3933,0-2 4284,2-2 64,0-1-161,1-1 773,7-13-1024,-3 11 1961,13-14-3122,3 31 0,-3-1 0,7 43 0,-20-11-1086,2 39-314,-10-28-107,-5 31 235,0-30 363,-10 36 533,7-43 849,-8 23 861,10-39 2016,-2 4-1957,5-15-1393,2-1 0,3-7 0,7-4 0,-1-1 0,15-8 0,-6 2 0,41-24-814,-29 18-4855,36-18 3121,-38 24 2063,8-2 0,-11 7 0,-1 0 0</inkml:trace>
  <inkml:trace contextRef="#ctx0" brushRef="#br1" timeOffset="546">691 207 6993,'0'-8'4397,"1"0"-2373,1-2-32,2-1-164,2 0 146,0 0 64,3 0-287,0 0-2368,7-3 3543,-2 6-110,9 1-1045,-9 8-1091,14 26-1767,-15-5-764,11 50 664,-15-4-93,-1 2 5577,-4 11-5249,-3-50 1868,0 18-554,-1-32 2614,0 6-2976,0-16 0,1 2 0,3-10 0,8-4 0,-1-3 0,13-9 0,-7 3-2389,19-15-618,-16 14-4968,29-17 7805,-25 20 1,15-4 0,-16 10 0</inkml:trace>
  <inkml:trace contextRef="#ctx0" brushRef="#br1" timeOffset="932">1380 111 7083,'-1'-16'3868,"1"1"-2813,3 0-98,2 1 294,2 2 255,2 1 506,3 1-136,2 2 893,2 1-233,0 4 594,18 22-6119,-12 23 6962,5 1-3942,-21 23-107,-7-33 1100,-2 17-1393,1-24 2508,3 15-2992,4-25 1891,22 1-673,-7-19-582,39-19-751,-31 6-498,17-9-266,-27 13-441,-3 4-605,-4 3-112,-3 1 102,-4 2-251,-1 2 378,-3 2 357,-2 3 2024,-2 3 1,-4 2 0,-2 3 0</inkml:trace>
  <inkml:trace contextRef="#ctx0" brushRef="#br1" timeOffset="1430">821 776 8252,'2'-9'6297,"-1"1"-4408,1 1-270,0 2-180,1 2-180,-1 1-264,0 0-181,-1 2-181,0 2-273,-1 3 3,-3 8-1623,-5 15 274,1-3-3781,-11 21 2603,9-27-2248,-6 12 2610,10-20 1801,1 8 1,5-11 0,2 5 0</inkml:trace>
  <inkml:trace contextRef="#ctx0" brushRef="#br1" timeOffset="1799">1387 649 7263,'7'-6'6206,"-1"0"-4137,0-1-270,0 2-180,-2 2-90,-1 3-47,-1 2-225,-1 3-122,-2 2-160,-2 4-346,0 1-109,-2 2-350,-1 2-710,0 2-656,0 0-437,-1-1-3909,-3 5-2899,-2 5 6373,3-3 2005,0 4 1,6-7-1,-1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2:23.88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36 84 7173,'0'4'3598,"0"-1"-2879,-1-5-89,-2 0-180,0-1-90,-1 0 89,0 0 91,0 0 186,1-1-11,-1 0 87,1 0 1797,-1-5-2141,3 4 136,0-4-496,2 7 451,3-1 116,-1 1-3206,6 0 1181,-4 1-4347,10-5 4527,-7 3 1222,6-5 0,-7 3 1,-1-2-1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2:38.10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67 48 6903,'-3'4'2699,"-1"-1"-2340,0-2-89,0-1-90,0 0 0,-1 0 0,0-1 539,-4 0-449,4-1 396,-6-2-541,7 2 217,-2-2-142,5 3-210,0-2-76,1 2-1181,1-2 432,1 2-1235,2-6 1154,1 3 900,2-6 0,-4 5 0,1-2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3:01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7:10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18 24575,'-2'0'0,"0"1"0,0-1 0,1 0 0,0 0 0,0 0 0,-1 0 0,0 0 0,1 0 0,-2-1 0,1 0 0,-4 0 0,3 0 0,-3 0 0,3 1 0,-4 0 0,3 0 0,-3 1 0,3 0 0,-4 7 0,2-3 0,-4 10 0,6-7 0,-3 7 0,7-3 0,0-2 0,3 0 0,3-3 0,-2-3 0,9 2 0,-6-4 0,9-1 0,-8-3 0,10-4 0,-9 2 0,9-6 0,-10 4 0,5-6 0,-7 6 0,3-6 0,-6 6 0,0-6 0,-3 6 0,-4-6 0,1 7 0,-5-3 0,4 4 0,-4 0 0,2 2 0,-7 0 0,5 2 0,-7 2 0,7 0 0,-6 6 0,6-3 0,-6 8 0,8-6 0,-3 7 0,5-7 0,0 4 0,1-5 0,2 6 0,1-6 0,3 7 0,-1-8 0,4 2 0,-2-4 0,4-1 0,-3-1 0,5-2 0,-6 0 0,5-3 0,-4 2 0,3-3 0,-5 2 0,4-6 0,-4 5 0,2-6 0,-3 5 0,-1-5 0,-1 5 0,-2-4 0,0 5 0,-6-2 0,3 3 0,-7 2 0,5 2 0,-4 5 0,6-2 0,-3 9 0,5-7 0,-1 9 0,2-7 0,2 10 0,1-9 0,3 8 0,-1-9 0,8 3 0,-5-7 0,9 1 0,-8-4 0,10-2 0,-7 0 0,5-3 0,-7 1 0,4-5 0,-6 3 0,5-5 0,-8 4 0,2-5 0,-4 5 0,-2-7 0,-1 8 0,-6-5 0,2 6 0,-12 0 0,9 4 0,-7 3 0,8 1 0,-2 8 0,5-5 0,-1 9 0,6-9 0,1 8 0,1-8 0,3 5 0,-1-8 0,5 3 0,-4-4 0,5 0 0,-5-3 0,9-3 0,-8 0 0,8-6 0,-8 3 0,3-9 0,-5 6 0,1-7 0,-6 9 0,-5-5 0,1 7 0,-9-3 0,6 6 0,-10 3 0,9 1 0,-9 7 0,12-3 0,-5 6 0,8-5 0,0 3 0,2-5 0,4 4 0,1-6 0,10 0 0,-5-4 0,10-5 0,-9 1 0,9-9 0,-11 5 0,6-13 0,-11 12 0,-3-9 0,-5 12 0,-6-3 0,2 5 0,-11 0 0,9 4 0,-7 0 0,11 2 0,-2 0 0,5 1 0,1 1 0,3-2 0,2 0 0,3-1 0,-1 0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7:20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33 24575,'-3'3'0,"1"-1"0,0 0 0,0 1 0,0 0 0,1 0 0,-2 2 0,2-1 0,0 1 0,1-1 0,2 2 0,0-3 0,4 3 0,-3-5 0,4 2 0,-3-2 0,5-2 0,-5 0 0,5-2 0,-5 0 0,5-2 0,-5 2 0,3-3 0,-4 3 0,2-3 0,-4 3 0,2-3 0,-3 3 0,-1-2 0,0 2 0,-4-1 0,2 2 0,-5 0 0,3 2 0,-4 0 0,3 0 0,-6 5 0,5-2 0,-5 5 0,7-2 0,-3 7 0,5-5 0,1 7 0,2-8 0,6 7 0,-1-8 0,10 6 0,-6-9 0,10 1 0,-10-4 0,6-2 0,-6 0 0,9-6 0,-9 2 0,6-5 0,-8 4 0,3-7 0,-5 7 0,1-11 0,-4 12 0,-1-7 0,-2 7 0,-3-3 0,1 4 0,-9-4 0,6 5 0,-11-1 0,8 5 0,-8 3 0,8 1 0,-7 7 0,8-4 0,-8 12 0,11-10 0,-2 9 0,7-10 0,1 4 0,2-5 0,6 4 0,-2-6 0,7 2 0,-6-4 0,8-3 0,-2-3 0,-2-1 0,-1-2 0,-5-1 0,-1 0 0,1-3 0,-2 3 0,-2-8 0,0 8 0,-5-6 0,-2 8 0,-11-1 0,5 5 0,-13 5 0,14 0 0,-6 8 0,11-4 0,-1 5 0,5-5 0,0 5 0,1-7 0,4 1 0,-1-6 0,5-2 0,-3-3 0,6-7 0,-5 4 0,3-7 0,-7 8 0,1-6 0,-2 7 0,0-3 0,-1 6 0,0-1 0,0 3 0,-1 1 0,-1 1 0,-2 1 0,0 1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7:28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43 24575,'2'1'0,"0"0"0,-5-2 0,2 0 0,-3 0 0,3 1 0,-1 0 0,0 0 0,0 0 0,1 0 0,0 0 0,0 1 0,1 0 0,-2 4 0,1-3 0,0 8 0,0-6 0,1 5 0,0-5 0,2 2 0,-2-3 0,4 1 0,-3-2 0,4 0 0,-3-2 0,4-1 0,-2 0 0,4-5 0,-4 3 0,1-3 0,-1 3 0,0-3 0,-3 3 0,1-4 0,-3 3 0,1-2 0,-2 3 0,-2-4 0,0 4 0,-6-2 0,4 5 0,-6 0 0,7 2 0,-5 4 0,5-2 0,-4 8 0,6-5 0,-1 5 0,4-7 0,2 5 0,1-5 0,4 5 0,-3-6 0,7 1 0,-6-3 0,8-3 0,-6 0 0,9-5 0,-9 2 0,6-6 0,-6 4 0,2-10 0,-4 8 0,2-10 0,-5 10 0,-2-5 0,-2 8 0,-8-5 0,3 7 0,-12-2 0,10 6 0,-6 1 0,10 2 0,-3 6 0,6-4 0,0 11 0,3-10 0,3 6 0,0-8 0,8 1 0,-5-5 0,9-3 0,-9-1 0,3-5 0,-6 3 0,1-8 0,-3 7 0,-4-7 0,0 7 0,-4-2 0,3 6 0,-1 0 0,2 2 0,2 6 0,2-1 0,6 4 0,1-3 0,4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7:30.1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64 24575,'2'-2'0,"0"0"0,-2 1 0,0 1 0,0-1 0,0 0 0,0 0 0,-1 0 0,0-1 0,-1 1 0,-1 1 0,2 1 0,-2 2 0,2-1 0,0 5 0,0-4 0,2 6 0,-1-5 0,3 3 0,0-4 0,3 0 0,-3-2 0,7-2 0,-5 0 0,6-4 0,-5 2 0,3-3 0,-6 3 0,3-5 0,-3 3 0,0-6 0,-2 5 0,-1-5 0,-1 6 0,-3-4 0,0 4 0,-6-4 0,5 6 0,-7-1 0,5 5 0,-8 5 0,8-1 0,-9 11 0,11-6 0,-4 10 0,6-10 0,1 9 0,2-10 0,6 7 0,1-11 0,7 0 0,-5-4 0,11-3 0,-10 1 0,14-5 0,-15 3 0,6-4 0,-10 4 0,4-6 0,-5 3 0,2-7 0,-5 8 0,-2-6 0,-1 6 0,-7-2 0,2 5 0,-11 1 0,10 2 0,-8 3 0,9 0 0,-2 7 0,5-5 0,3 10 0,2-10 0,3 5 0,1-7 0,6 0 0,-4-3 0,10-5 0,-9 2 0,5-6 0,-8 4 0,2-4 0,-4 4 0,-2-2 0,-2 4 0,-4-2 0,0 4 0,-7 0 0,5 1 0,-5 2 0,8-1 0,-1 1 0,4-3 0,0 1 0,1 0 0,3-4 0,1-1 0,4-5 0,-4 4 0,0-1 0,-4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7:24.0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264 1109 24575,'1'2'0,"0"0"0,-2-2 0,0 1 0,0-1 0,0 0 0,0 0 0,-1 0 0,0 0 0,0 0 0,0 0 0,0 0 0,-1 2 0,0 0 0,-4 7 0,3-3 0,-1 5 0,3-5 0,1 3 0,1-4 0,3 4 0,-1-5 0,6 3 0,-4-5 0,7-1 0,-4-3 0,7-3 0,-6 1 0,5-5 0,-7 5 0,4-6 0,-5 5 0,1-5 0,-4 5 0,-2-4 0,0 4 0,-4-3 0,0 5 0,-6-2 0,4 4 0,-7 0 0,6 2 0,-6 3 0,7-1 0,-5 7 0,6-4 0,-3 7 0,6-6 0,0 4 0,1-5 0,3 6 0,-2-6 0,5 5 0,-1-7 0,1 1 0,0-4 0,3-1 0,-3-2 0,6-3 0,-6 1 0,3-5 0,-4 4 0,3-9 0,-5 7 0,1-7 0,-4 8 0,-2-2 0,0 4 0,-6 1 0,3 1 0,-8 4 0,7 0 0,-4 5 0,7-2 0,-1 5 0,3-4 0,-2 9 0,4-7 0,-1 6 0,2-8 0,5 5 0,-1-7 0,6 3 0,-6-6 0,10-1 0,-7-2 0,9-5 0,-9 2 0,4-7 0,-6 5 0,0-5 0,-2 5 0,0-7 0,-2 7 0,-2-5 0,-3 9 0,-6-2 0,2 5 0,-10 3 0,8 1 0,-6 4 0,9-2 0,-3 9 0,6-7 0,-2 8 0,5-8 0,2 6 0,0-7 0,3 3 0,-1-6 0,7-3 0,-4-1 0,9-6 0,-9 2 0,6-5 0,-7 3 0,2-6 0,-5 4 0,0-5 0,-4 6 0,-4-4 0,-1 7 0,-7-3 0,5 7 0,-11 4 0,9 1 0,-5 7 0,9-5 0,0 12 0,4-8 0,3 11 0,1-13 0,1 4 0,0-8 0,5 0 0,-3-3 0,11-4 0,-9-1 0,7-8 0,-7 4 0,1-10 0,-5 8 0,-1-9 0,-4 11 0,-5-3 0,1 7 0,-5-1 0,4 3 0,-5 4 0,7-1 0,-2 9 0,6-6 0,8 7 0,3-7 0,7 1 0,1 0 0</inkml:trace>
  <inkml:trace contextRef="#ctx0" brushRef="#br0" timeOffset="1988">2191 1299 24575,'1'-2'0,"0"0"0,-1 1 0,0 0 0,0 0 0,-1 0 0,1 0 0,-2 0 0,0 0 0,-2 0 0,1 1 0,-3 2 0,4 0 0,-3 6 0,4-3 0,-1 7 0,3-7 0,2 4 0,-1-6 0,3 1 0,6-2 0,-1-1 0,4-1 0,3-5 0,-9 2 0,7-5 0,-10 4 0,5-6 0,-6 5 0,2-8 0,-5 7 0,0-4 0,-1 5 0,-4-6 0,1 4 0,-9-7 0,5 10 0,-7-3 0,6 5 0,-8 2 0,7 1 0,-7 3 0,10 0 0,-5 7 0,7-4 0,-3 8 0,6-7 0,0 6 0,2-7 0,5 4 0,0-7 0,10 0 0,-7-3 0,11-2 0,-10-2 0,8-6 0,-9 3 0,8-9 0,-12 7 0,3-8 0,-7 9 0,1-6 0,-3 5 0,-4-7 0,-1 7 0,-12-6 0,6 10 0,-11-1 0,12 4 0,-13 5 0,12-1 0,-9 8 0,13-4 0,-6 9 0,8-8 0,-1 9 0,6-9 0,6 6 0,0-6 0,9 4 0,-6-7 0,12 2 0,-11-5 0,11-1 0,-12-3 0,8-6 0,-9 3 0,5-9 0,-7 5 0,-37-10 0,20 15 0,-27-4 0,29 16 0,1 4 0,4-3 0,1 8 0,6-8 0,5 7 0,-2-9 0,8 2 0,-5-8 0,7-5 0,-7 1 0,6-11 0,-10 6 0,0-7 0,-4 9 0,-3-6 0,1 7 0,-1-2 0,3 5 0,-2 1 0,2 4 0,-1 1 0,-3 4 0,-2 0 0</inkml:trace>
  <inkml:trace contextRef="#ctx0" brushRef="#br0" timeOffset="22400">380 132 24575,'2'1'0,"-1"1"0,1-2 0,0 1 0,0-1 0,1 1 0,-1-1 0,2 1 0,-3 0 0,1 0 0,-1-1 0,-1 1 0,0-3 0,0 2 0,-1-2 0,1 4 0,2 0 0,0 1 0,0-1 0,0-1 0,2 3 0,-2-2 0,4 2 0,-3-2 0,6 4 0,-4-3 0,6 5 0,-5-4 0,6 6 0,-5-5 0,6 6 0,-7-6 0,4 4 0,0 1 0,-2-2 0,3 1 0,0 1 0,-3-3 0,13 7 0,-10-7 0,11 6 0,-11-6 0,8 4 0,-7-5 0,12 5 0,-11-4 0,13 7 0,-14-8 0,9 6 0,-11-7 0,9 6 0,-9-6 0,9 6 0,-10-5 0,9 5 0,-9-5 0,10 6 0,-10-7 0,12 8 0,-10-8 0,9 8 0,-11-8 0,9 7 0,-9-5 0,9 5 0,-11-6 0,9 6 0,-8-6 0,8 7 0,-7-6 0,11 7 0,-10-6 0,10 5 0,-10-6 0,5 5 0,-6-6 0,4 6 0,-7-7 0,6 7 0,-5-6 0,9 8 0,-9-7 0,6 4 0,-7-5 0,4 4 0,-4-5 0,6 8 0,-6-7 0,10 10 0,-10-9 0,9 7 0,-8-7 0,8 7 0,-6-7 0,8 9 0,-8-8 0,5 5 0,-7-7 0,7 7 0,-7-6 0,7 7 0,-7-7 0,3 4 0,-2-4 0,6 7 0,-5-6 0,11 9 0,-12-9 0,10 5 0,-11-7 0,9 6 0,-8-6 0,9 6 0,-9-6 0,7 4 0,-6-4 0,12 6 0,-9-6 0,16 9 0,-15-9 0,12 6 0,-13-6 0,11 5 0,-11-6 0,17 7 0,-17-7 0,13 6 0,-13-7 0,11 7 0,-12-5 0,11 4 0,-12-4 0,7 2 0,-8-3 0,10 6 0,-10-6 0,13 7 0,-11-7 0,9 5 0,-10-5 0,12 7 0,-11-6 0,11 5 0,-13-6 0,8 4 0,-8-5 0,4 4 0,-7-5 0,5 3 0,-6-3 0,5 2 0,-5-2 0,3 1 0,-4-1 0,4 1 0,-6-3 0,2 2 0,-2-2 0,-1 0 0,-1-2 0,0-1 0,-1 0 0,0-1 0,0 1 0,-1-4 0,1 3 0,0-6 0,1 4 0,0-4 0</inkml:trace>
  <inkml:trace contextRef="#ctx0" brushRef="#br0" timeOffset="23066">2076 1180 24575,'-4'-5'0,"1"1"0,-11-10 0,7 8 0,-7-7 0,8 9 0,0 0 0,1 0 0,1 2 0,-3-4 0,2 3 0,-1-2 0,2 3 0,0 0 0,2 0 0,-1 0 0,3 1 0,0 1 0,1 2 0,0 0 0,1 1 0,0 2 0,0 0 0,3 4 0,-1-2 0,5 10 0,-3-8 0,8 13 0,-7-12 0,7 7 0,-8-8 0,5 3 0,-5-4 0,7 4 0,-8-5 0,6 2 0,-7-6 0,1 2 0,-3-4 0,1 2 0,-3-2 0,-1 0 0,-2-2 0,-1-1 0,-2 1 0,-12-3 0,6 2 0,-17-4 0,12 4 0,-22-3 0,17 2 0,-21-4 0,21 4 0,-20-5 0,21 4 0,-13-2 0,22 3 0,-6-2 0,12 4 0,-3-3 0,8 2 0,4-2 0,2 1 0,3 0 0,-2 2 0,0 0 0</inkml:trace>
  <inkml:trace contextRef="#ctx0" brushRef="#br0" timeOffset="24786">268 136 24575,'2'2'0,"0"-2"0,-2 0 0,-2-2 0,1 1 0,0 0 0,-1 2 0,2 0 0,-1 0 0,0 1 0,0 1 0,0 4 0,0-1 0,0 7 0,0-5 0,-2 13 0,0-8 0,-3 17 0,3-16 0,-3 14 0,4-15 0,-3 11 0,3-10 0,-3 15 0,3-15 0,-3 16 0,2-17 0,-2 9 0,3-12 0,-2 8 0,1-8 0,-1 12 0,1-10 0,-2 14 0,2-14 0,0 11 0,1-14 0,0 8 0,0-10 0,0 5 0,0-5 0,-2 7 0,2-6 0,-3 8 0,3-8 0,-1 2 0,1-4 0,0 1 0,1-1 0,-1 0 0,1 3 0,0-3 0,1 5 0,0-5 0,0 6 0,0-6 0,1 7 0,0-6 0,1 8 0,0-6 0,-1 7 0,1-7 0,-1 7 0,0-7 0,0 7 0,0-8 0,-3 8 0,2-7 0,-2 9 0,1-10 0,-1 6 0,1-8 0,0 5 0,1-4 0,-2 7 0,2-7 0,0 9 0,0-10 0,3 4 0,-2-6 0,1 3 0,-1-4 0,1 2 0,-2-3 0,0 1 0,1-1 0,-1 1 0,1-3 0,0 0 0,0 0 0,1-3 0,-1 0 0,3-7 0,-4 3 0,1-3 0</inkml:trace>
  <inkml:trace contextRef="#ctx0" brushRef="#br0" timeOffset="25407">0 879 24575,'0'-3'0,"1"1"0,0 0 0,-1 1 0,2-1 0,-2 1 0,1 0 0,0-1 0,-1 2 0,3 2 0,-2 0 0,5 5 0,-2 0 0,7 9 0,-3-5 0,6 8 0,-6-9 0,2 3 0,1-2 0,10 2 0,-5-4 0,11-1 0,-15-7 0,8-3 0,-7-1 0,10-8 0,-11 3 0,11-14 0,-13 10 0,7-12 0,-10 11 0,2-5 0,-5 6 0,0 1 0,0 1 0,-1 0 0,0 2 0,-1 1 0,1-2 0,-2 5 0,-4 2 0,0 4 0,-11 14 0,6-5 0,-13 19 0,12-14 0,-6 12 0,8-15 0,-3 6 0,4-10 0,-4 7 0,6-11 0,-1 3 0,4-8 0</inkml:trace>
  <inkml:trace contextRef="#ctx0" brushRef="#br0" timeOffset="32831">405 22 24575,'4'0'0,"0"0"0,-1 0 0,0 1 0,0 0 0,-1 0 0,1-1 0,0 1 0,0 0 0,-1 0 0,2 1 0,-2-1 0,0 0 0,-1 0 0,-1-1 0,-1-1 0,1 0 0,1 1 0,1 1 0,1 1 0,0 0 0,0-1 0,0 0 0,0 1 0,6 0 0,-3 0 0,11 1 0,-10-2 0,9 1 0,-8-1 0,6 1 0,-5-1 0,13 2 0,-10-3 0,18 1 0,-16-1 0,14-1 0,-14 1 0,14 0 0,-13 0 0,11 0 0,-14 0 0,12 1 0,-11 0 0,13 0 0,-13-1 0,13 0 0,-14 1 0,12-1 0,-15 1 0,11 1 0,-10-1 0,10 2 0,-9-3 0,16 1 0,-12 0 0,22-2 0,-22 1 0,14 0 0,-18 0 0,7 0 0,-9 0 0,8 0 0,-8 0 0,10 0 0,-10 0 0,10 0 0,-8 0 0,12 1 0,-10-1 0,12 0 0,-14 0 0,11 0 0,-12 1 0,6 0 0,-9 0 0,5 0 0,-6 1 0,6 1 0,-6-2 0,10 1 0,-8-1 0,14 2 0,-12-2 0,10 1 0,-11-1 0,5 0 0,-7 0 0,6 0 0,-5-1 0,6 1 0,-5-1 0,11-1 0,-8 1 0,12-1 0,-13 0 0,9 0 0,-12 1 0,8 0 0,-10 1 0,4 0 0,2 0 0,-3 0 0,6 0 0,-7-1 0,2 0 0,10 0 0,-6 0 0,11-2 0,-13 1 0,17 0 0,-16 0 0,11 0 0,-17 1 0,5 0 0,-3 0 0,6 0 0,-6 0 0,8 0 0,-7 0 0,6 0 0,-9 0 0,5 0 0,-6 0 0,4 0 0,-6 0 0,6 0 0,-4-1 0,7 0 0,-5-1 0,11 0 0,-10 1 0,8 0 0,-11 0 0,2 1 0,-5 0 0,-1 0 0,-5-1 0,-1 0 0,-1-1 0,-3 1 0,2 0 0,-4 0 0,4 1 0,-3-1 0,3 0 0,-2-1 0,1 0 0,-1 0 0</inkml:trace>
  <inkml:trace contextRef="#ctx0" brushRef="#br0" timeOffset="33453">1855 59 24575,'-6'-2'0,"0"0"0,2 0 0,1 0 0,-1 1 0,0-1 0,0 0 0,0 1 0,-3-3 0,3 3 0,-2-3 0,4 4 0,0-2 0,2 2 0,3 1 0,-1 0 0,5 1 0,-2 1 0,8 2 0,-5-2 0,9 3 0,-8-3 0,11 3 0,-10-3 0,13 3 0,-14-3 0,9 0 0,-11-1 0,6 0 0,-7-1 0,3 0 0,-6 0 0,-1-1 0,-2 0 0,-2 0 0,0-1 0,-1 1 0,2 0 0,-2 0 0,2 0 0,-1 0 0,0 0 0,1 0 0,-3 0 0,2 1 0,-5 0 0,3 1 0,-12 4 0,6-2 0,-11 8 0,10-6 0,-14 10 0,12-8 0,-12 7 0,13-8 0,-15 6 0,10-4 0,-4 1 0,9-3 0,6-3 0,0-1 0,2 0 0,1-1 0,-1-1 0,3 1 0,0-1 0,9-3 0,-1 0 0,15-8 0,-10 4 0,7-5 0</inkml:trace>
  <inkml:trace contextRef="#ctx0" brushRef="#br0" timeOffset="34064">1731 12 24575,'-2'-2'0,"0"1"0,1 0 0,-1 0 0,0 0 0,-1 1 0,0-1 0,0 1 0,-2-1 0,3 1 0,-2-1 0,3 1 0,0-1 0,1 0 0,2 1 0,-1 0 0,1 0 0,0 0 0,3 1 0,-2 1 0,10 4 0,-5-2 0,12 6 0,-8-4 0,17 6 0,-13-8 0,17 4 0,-18-5 0,3 0 0,-8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8:00.6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21 272 24575,'0'-2'0,"2"1"0,-2 0 0,0 0 0,0-1 0,0 0 0,1 0 0,0-2 0,-1 1 0,1-2 0,0 4 0,-1 1 0,0 2 0,0 6 0,0 0 0,-2 19 0,1-10 0,-2 20 0,1-17 0,-3 24 0,2-20 0,-1 21 0,3-24 0,-2 19 0,2-21 0,0 18 0,1-24 0,0 8 0,0-14 0,1 3 0,0-6 0,0 0 0,-1-4 0,3-10 0,-1 2 0,3-13 0,-3 9 0,2-19 0,-2 13 0,-1-18 0,-1 17 0,1-23 0,0 19 0,0-24 0,0 24 0,2-27 0,-2 25 0,4-21 0,-2 27 0,8-13 0,-4 18 0,8-8 0,-6 15 0,12-5 0,-8 8 0,15 1 0,-16 5 0,9 5 0,-13-1 0,4 8 0,-8-3 0,0 16 0,-5-12 0,-4 23 0,1-21 0,-7 15 0,6-18 0,-9 11 0,6-13 0,-10 7 0,8-12 0,-14 5 0,11-8 0,-11 2 0,13-4 0,-7-3 0,10 0 0,-3-3 0,9 3 0,9-4 0,-1 3 0,13-2 0,-6 4 0,4 0 0</inkml:trace>
  <inkml:trace contextRef="#ctx0" brushRef="#br0" timeOffset="501">397 279 24575,'-2'-6'0,"0"1"0,0 1 0,0 0 0,-1 1 0,1-1 0,0 2 0,0 0 0,1 2 0,-3 4 0,1 0 0,-3 12 0,4-6 0,0 17 0,3-14 0,4 11 0,-1-14 0,12 8 0,-5-11 0,13 3 0,-10-8 0,19-5 0,-16-1 0,15-9 0,-18 4 0,11-15 0,-14 11 0,4-16 0,-12 14 0,-8-15 0,-3 14 0,-13-11 0,6 15 0,-22-7 0,17 11 0,-23-3 0,25 10 0,-11 5 0,19 2 0,0 2 0,6 0 0,3 0 0,1 1 0,3 1 0,-1 0 0,2 1 0</inkml:trace>
  <inkml:trace contextRef="#ctx0" brushRef="#br0" timeOffset="1231">969 106 24575,'-2'1'0,"1"1"0,0-2 0,2 1 0,-1-3 0,0 1 0,-1-2 0,0 1 0,-12-2 0,4 3 0,-9-3 0,1 6 0,3 0 0,-11 4 0,10 0 0,-13 12 0,16-7 0,-7 13 0,14-11 0,5 15 0,3-13 0,9 12 0,-4-15 0,14 12 0,-12-12 0,14 11 0,-16-14 0,4 5 0,-10-8 0,-4 4 0,-2-4 0,-13 6 0,6-6 0,-13 3 0,12-7 0,-11 3 0,12-4 0,-7 0 0,14-2 0,-1-2 0,7-1 0,9-3 0,0 3 0,4-2 0,-4 4 0</inkml:trace>
  <inkml:trace contextRef="#ctx0" brushRef="#br0" timeOffset="1914">1224 153 24575,'-2'-2'0,"0"0"0,-1-1 0,2 2 0,-1-1 0,1 1 0,1 0 0,-2 0 0,2-1 0,-1-1 0,0 0 0,1-1 0,-2 2 0,-2-3 0,2 2 0,-7-2 0,3 4 0,-9 2 0,5 0 0,-8 6 0,7-2 0,-10 10 0,10-6 0,-7 10 0,12-9 0,-1 12 0,7-10 0,5 13 0,0-14 0,5 6 0,-3-9 0,1 1 0,0-1 0,3 3 0,-3-4 0,7 7 0,-9-8 0,4 6 0,-7-7 0,-2 3 0,-2-4 0,-9 6 0,3-4 0,-11 3 0,9-5 0,-13 2 0,11-3 0,-9 1 0,11-4 0,-4 0 0,7 0 0,-3-2 0,7-1 0,5-3 0,3 1 0,4-2 0,1 2 0,-1 1 0</inkml:trace>
  <inkml:trace contextRef="#ctx0" brushRef="#br0" timeOffset="2349">1355 252 24575,'-3'-3'0,"1"1"0,0-1 0,2 1 0,-1-1 0,0 1 0,1 1 0,0-2 0,-1 2 0,0 1 0,-2 5 0,0 3 0,-1 1 0,0 6 0,2-6 0,0 9 0,2-8 0,3 9 0,0-9 0,6 8 0,-3-12 0,7 3 0,-5-7 0,14-5 0,-10 0 0,7-4 0,-11 3 0,-1 1 0</inkml:trace>
  <inkml:trace contextRef="#ctx0" brushRef="#br0" timeOffset="2548">1391 98 24575,'-8'-11'0,"0"1"0,0 0 0,2 1 0,-1-1 0,2 4 0,0-1 0,3 4 0,1 3 0,6 2 0,-1 2 0,5 3 0,-4 0 0,0 0 0</inkml:trace>
  <inkml:trace contextRef="#ctx0" brushRef="#br0" timeOffset="3380">1559 70 24575,'-11'-19'0,"6"8"0,-4-4 0,8 9 0,0 2 0,1-4 0,-1 6 0,2 7 0,-1 3 0,0 13 0,-1-9 0,-1 26 0,1-19 0,0 21 0,1-24 0,0 11 0,0-11 0,0 8 0,1-10 0,-1 11 0,1-13 0,-1 10 0,1-14 0,-1 5 0,0-9 0,0 2 0,1-5 0,1-1 0,1-1 0,3-7 0,-1 3 0,9-10 0,-6 7 0,14-12 0,-12 12 0,11-6 0,-11 9 0,13-2 0,-11 5 0,13 1 0,-13 3 0,8 3 0,-11-2 0,8 9 0,-9-6 0,4 24 0,-10-18 0,-2 13 0,-4-18 0,-3 0 0,1 0 0,-28 11 0,19-9 0,-38 10 0,38-17 0,-13 2 0,18-5 0,-8-2 0,8 1 0,-7-2 0,11 1 0,5-6 0,3 4 0,11-5 0,-2 5 0,5 0 0,-4 1 0</inkml:trace>
  <inkml:trace contextRef="#ctx0" brushRef="#br0" timeOffset="3864">1905 64 24575,'1'-7'0,"1"1"0,-1 0 0,1 0 0,0 1 0,0 1 0,1-2 0,-2 1 0,3-3 0,-2 4 0,0-1 0,-1 3 0,-1 3 0,0 1 0,-5 11 0,2-3 0,-7 15 0,4-10 0,-6 22 0,5-8 0,-1 13 0,4-14 0,3 9 0,2-18 0,1 14 0,0-19 0,7 10 0,-3-13 0,11 5 0,-6-11 0,22 0 0,-15-5 0,24-6 0,-24 1 0,14-6 0,-20 6 0,4-2 0,-8 2 0</inkml:trace>
  <inkml:trace contextRef="#ctx0" brushRef="#br0" timeOffset="4338">2109 306 24575,'-5'-26'0,"20"22"0,2-11 0,7 21 0,3-13 0,-19 3 0,2-3 0,-3 2 0,3-6 0,-3-1 0,1-1 0,-6-1 0,-3 6 0,-1-1 0,-2 2 0,0 2 0,-1 0 0,0 0 0,-5 0 0,1 2 0,-12 2 0,9 4 0,-19 12 0,15-4 0,-13 15 0,15-11 0,-3 12 0,8-11 0,0 16 0,8-15 0,6 16 0,2-19 0,10 9 0,-5-14 0,22 4 0,-8-8 0,15 1 0,-16-5 0,4-3 0,-14 0 0,13-3 0,-16 2 0,7-4 0,-16 6 0,0-2 0</inkml:trace>
  <inkml:trace contextRef="#ctx0" brushRef="#br0" timeOffset="5298">153 864 24575,'-6'62'0,"2"-8"0,3-34 0,1-1 0,0 1 0,1-2 0,0 0 0,0-1 0,6 9 0,-3-10 0,8 9 0,-4-16 0,12 1 0,-8-8 0,9-2 0,-11-2 0,6-11 0,-9 5 0,3-6 0,-6 7 0,-2 2 0</inkml:trace>
  <inkml:trace contextRef="#ctx0" brushRef="#br0" timeOffset="5615">27 1030 24575,'-6'-2'0,"1"1"0,1-2 0,2 2 0,0-1 0,0 0 0,2 1 0,1-1 0,3 0 0,2 0 0,12-2 0,-1 1 0,30-4 0,-20 4 0,28-3 0,-31 4 0,14-1 0,-19 1 0,3 1 0,-12 3 0,0 0 0</inkml:trace>
  <inkml:trace contextRef="#ctx0" brushRef="#br0" timeOffset="6098">356 1033 24575,'-1'-2'0,"-1"3"0,5 7 0,-2 1 0,-1-1 0,0 1 0,0 1 0,0 0 0,-1 7 0,0-4 0,-2 13 0,2-13 0,-2 9 0,2-13 0,1 4 0,0-8 0,0 2 0,1-6 0,-1-1 0,0-3 0,0-8 0,0 2 0,-2-32 0,0 16 0,-1-22 0,3 26 0,2-5 0,0 12 0,7-12 0,-2 14 0,12-7 0,-5 12 0,21-3 0,-13 6 0,20-3 0,-22 4 0,5 0 0,-10 5 0,-1 1 0</inkml:trace>
  <inkml:trace contextRef="#ctx0" brushRef="#br0" timeOffset="7281">793 1019 24575,'1'-2'0,"0"0"0,-1 1 0,0 0 0,0 0 0,-1 0 0,0-1 0,-1-2 0,0 1 0,-1-3 0,0 1 0,-4-5 0,3 4 0,-9-8 0,7 7 0,-9-4 0,8 6 0,-8-1 0,6 2 0,-12 3 0,8 1 0,-11 7 0,11-1 0,-4 5 0,-1 4 0,-5 11 0,6-3 0,-5 16 0,15-21 0,1 17 0,7-21 0,5 8 0,0-14 0,9 4 0,-7-8 0,12 1 0,-9-6 0,15-5 0,-13 1 0,14-8 0,-16 6 0,9-10 0,-11 8 0,5-7 0,-10 10 0,2-4 0,-3 6 0,0-1 0,-1 4 0,4 7 0,-3-2 0,5 9 0,-2-5 0,0 3 0,1-4 0,-1 0 0,-1 0 0,2-1 0,-1-1 0,1-1 0,7 0 0,-4-3 0,13-5 0,-13 0 0,9-5 0,-11 2 0,3-4 0,-5 4 0,2-9 0,-6 7 0,1-4 0,-4 3 0,-1-1 0,1 1 0,-1 0 0,2 8 0,0-1 0,0 4 0,1 3 0,0 1 0,1 10 0,-2-5 0,1 16 0,-2-14 0,1 13 0,-2-14 0,2 10 0,-1-11 0,1 5 0,0-11 0,1 2 0,-1-5 0,2 0 0,0-4 0,0-6 0,1 3 0,0-9 0,-1 6 0,2-13 0,2-3 0,0 0 0,1 0 0,1 5 0,-2 5 0,8-12 0,-7 15 0,7-8 0,-7 13 0,4-1 0,-3 6 0,8 4 0,-8 2 0,9 11 0,-10-5 0,5 12 0,-8-11 0,3 16 0,-5-13 0,0 13 0,-2-15 0,-1 11 0,1-13 0,1 8 0,0-12 0,8 0 0,-2-5 0,12-2 0,-7-1 0,6-1 0</inkml:trace>
  <inkml:trace contextRef="#ctx0" brushRef="#br0" timeOffset="7968">1342 929 24575,'-1'-2'0,"-1"1"0,2 0 0,0 0 0,0 0 0,-1-1 0,-1 0 0,-4-1 0,0 2 0,-7 0 0,5 1 0,-9 6 0,7-2 0,-7 8 0,10-5 0,-5 13 0,7-9 0,2 16 0,5-15 0,13 16 0,-5-17 0,20 14 0,-16-15 0,14 8 0,-16-9 0,9 8 0,-12-8 0,3 7 0,-9-8 0,-6 9 0,-1-9 0,-11 10 0,6-11 0,-5 3 0,7-6 0,-2-1 0,1 0 0,-4-2 0,4 0 0,-9-2 0,10 0 0,-6-3 0,9 2 0,3-6 0,3 3 0,10-5 0,-4 7 0,5 0 0</inkml:trace>
  <inkml:trace contextRef="#ctx0" brushRef="#br0" timeOffset="8450">1570 1044 24575,'-3'-6'0,"1"0"0,-2-1 0,2 1 0,-2 1 0,1-1 0,0 1 0,0 0 0,0 1 0,-1-1 0,3 4 0,-3 6 0,3 0 0,-2 10 0,2-4 0,0 5 0,2 3 0,2 12 0,-1-8 0,4 10 0,-3-21 0,5 8 0,-2-11 0,8 6 0,-6-11 0,10 0 0,-10-4 0,10-4 0,-10-2 0,10-8 0,-10 5 0,4-3 0</inkml:trace>
  <inkml:trace contextRef="#ctx0" brushRef="#br0" timeOffset="8748">1499 802 24575,'-6'-7'0,"0"1"0,2 1 0,0 1 0,2 0 0,0 1 0,2 0 0,5 1 0,0 2 0,9 1 0,-5 1 0,15 5 0,-12-2 0,8 4 0,-10-1 0</inkml:trace>
  <inkml:trace contextRef="#ctx0" brushRef="#br0" timeOffset="9197">1737 824 24575,'-3'-5'0,"0"0"0,1 0 0,0 0 0,-1 1 0,2 0 0,-1 1 0,0 0 0,0 0 0,0-1 0,1 2 0,0 1 0,0 2 0,0 6 0,0 0 0,-2 16 0,2-7 0,-2 29 0,2-23 0,1 24 0,0-24 0,-1 24 0,1-23 0,1 26 0,0-25 0,49 25 0,-32-35 0,37 6 0,-46-28 0,0 1 0,-1 1 0</inkml:trace>
  <inkml:trace contextRef="#ctx0" brushRef="#br0" timeOffset="9748">1680 980 24575,'-10'-4'0,"-1"0"0,6 2 0,0 0 0,3 1 0,1 0 0,32 2 0,-16-1 0,53 1 0,-32-5 0,12-1 0,-23 0 0,-7-1 0,-8 4 0,6-3 0,-9 4 0,2-1 0,-4 2 0,1 2 0,-3 0 0,-1 8 0,-3-3 0,-2 5 0,1-5 0,-1 2 0,-1 8 0,0 6 0,1-2 0,2 5 0,3-16 0,6 9 0,-4-10 0,9 7 0,-5-11 0,7 1 0,-7-7 0,13-8 0,-11 3 0,7-5 0,-9 6 0</inkml:trace>
  <inkml:trace contextRef="#ctx0" brushRef="#br0" timeOffset="10181">1986 735 24575,'18'8'0,"-8"-6"0,1 23 0</inkml:trace>
  <inkml:trace contextRef="#ctx0" brushRef="#br0" timeOffset="10556">2108 992 24575,'53'68'0,"-87"-105"0,75 103 0,-86-112 0,51 59 0</inkml:trace>
  <inkml:trace contextRef="#ctx0" brushRef="#br0" timeOffset="11798">2104 1059 24575,'2'1'0,"0"1"0,-2-1 0,0-1 0,0 2 0,0-1 0,0 1 0,0 1 0,-1 0 0,0 1 0,-1 0 0,0 1 0,-1 7 0,1-4 0,-1 10 0,3-9 0,6 14 0,-2-12 0,8 10 0,-6-15 0,12 6 0,-8-7 0,12 2 0,-11-5 0,12-3 0,-10-1 0,14-8 0,-14 2 0,3-4 0,-10 3 0,-3-2 0,-1 3 0,-4-12 0,0 10 0,-7-11 0,2 10 0,-15-10 0,9 11 0,-21-8 0,19 12 0,-11-1 0,15 6 0,-7 4 0,11 0 0,-1 4 0,8-2 0,7 2 0,-1-2 0,3 2 0</inkml:trace>
  <inkml:trace contextRef="#ctx0" brushRef="#br0" timeOffset="12764">2364 1057 24575,'0'-3'0,"0"1"0,0 0 0,0 1 0,0-1 0,1 0 0,0 0 0,0 0 0,3 0 0,-1 0 0,2 1 0,-1 1 0,3 3 0,-4 0 0,4 7 0,-4-4 0,0 9 0,-2-6 0,0 12 0,-1-9 0,0 13 0,0-14 0,2 9 0,-1-13 0,0 4 0,-1-8 0,1 0 0,0-4 0,2-3 0,-1 0 0,3-9 0,-2 4 0,2-13 0,-3 11 0,3-10 0,-3 11 0,3-12 0,-3 11 0,7-13 0,-4 15 0,8-8 0,-6 12 0,6-2 0,-6 6 0,6 6 0,-6-1 0,5 15 0,-8-8 0,3 13 0,-4-12 0,2 15 0,-3-14 0,2 11 0,-2-14 0,0 8 0,-1-11 0,2 9 0,-2-10 0,1 3 0,0-5 0,4-2 0,-1-3 0,6-1 0,-4 1 0,1 0 0</inkml:trace>
  <inkml:trace contextRef="#ctx0" brushRef="#br0" timeOffset="13576">2779 954 24575,'0'-1'0,"0"0"0,0 0 0,-2 1 0,1 0 0,0-1 0,-1 0 0,0 1 0,-3-1 0,1 0 0,-7 0 0,5 1 0,-6-1 0,5 1 0,-8 1 0,7 1 0,-13 3 0,12 0 0,-8 5 0,10-4 0,-5 8 0,7-7 0,-1 10 0,4-10 0,4 7 0,-1-7 0,8 6 0,-4-7 0,11 8 0,-8-7 0,9 4 0,-8-5 0,8 4 0,-8-5 0,9 6 0,-12-6 0,5 7 0,-7-6 0,-1 5 0,-3-6 0,-7 6 0,2-6 0,-9 7 0,6-8 0,-8 2 0,9-4 0,-7 0 0,7-2 0,-4-2 0,7 0 0,-3-1 0,5 0 0,-1-1 0,2 0 0,2 0 0,0 3 0,1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8:17.4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61 24575,'2'0'0,"2"1"0,1-1 0,2 0 0,4-1 0,2 0 0,2 0 0,15-3 0,-6 1 0,30-4 0,-25 3 0,28-3 0,-36 5 0,14-2 0,-22 3 0,5 0 0,-11 1 0,2 0 0,-10 1 0,0 1 0</inkml:trace>
  <inkml:trace contextRef="#ctx0" brushRef="#br0" timeOffset="452">186 81 24575,'0'-3'0,"1"1"0,-1 1 0,0-1 0,0 1 0,0-1 0,0 0 0,0 0 0,-1 1 0,0 0 0,-1 2 0,-2 3 0,2 2 0,-6 13 0,4-6 0,-6 21 0,7-17 0,-4 17 0,4-19 0,-2 10 0,3-12 0,0 11 0,2-14 0,3 7 0,0-12 0,3-2 0,-2-5 0,4-5 0,-2 1 0,3-1 0</inkml:trace>
  <inkml:trace contextRef="#ctx0" brushRef="#br0" timeOffset="883">311 53 24575,'1'-5'0,"0"0"0,-1 1 0,0 0 0,0 0 0,0 1 0,0-1 0,0 2 0,0-1 0,0 4 0,1 4 0,-2 1 0,-2 17 0,0-8 0,-2 19 0,2-17 0,1 19 0,2-12 0,1 6 0,1-14 0,2-1 0,-2-9 0,4 3 0,-2-6 0,3 1 0,-2-5 0,9-1 0,-5 0 0,5-1 0,-6 4 0</inkml:trace>
  <inkml:trace contextRef="#ctx0" brushRef="#br0" timeOffset="1968">513 250 24575,'-1'-2'0,"0"-1"0,-1 2 0,1-1 0,0 0 0,1 1 0,-1-1 0,1-2 0,-1 2 0,1-2 0,0 2 0,0-1 0,1 2 0,0-1 0,0 2 0,0 2 0,1 0 0,1 5 0,-1-2 0,0 14 0,-1-8 0,-1 16 0,-1-13 0,-2 18 0,0-16 0,0 14 0,2-18 0,0 10 0,1-12 0,-1 6 0,0-11 0,1 2 0,-1-5 0,1-1 0,3-4 0,-1-1 0,2-2 0,3-3 0,-2 2 0,6-8 0,-5 6 0,9-13 0,-7 11 0,5-13 0,-8 14 0,1-6 0,-5 8 0,-1-3 0,-1 8 0,-8 3 0,4 4 0,-7 8 0,7-3 0,-5 12 0,7-10 0,1 12 0,5-14 0,7 5 0,-1-9 0,10-2 0,-6-3 0,15-6 0,-13 1 0,13-4 0,-15 6 0,3 0 0</inkml:trace>
  <inkml:trace contextRef="#ctx0" brushRef="#br0" timeOffset="2467">767 330 24575,'-2'0'0,"-1"-1"0,2 1 0,0 0 0,0 0 0,0-1 0,1 0 0,2 0 0,-1 0 0,5 0 0,7-1 0,0-1 0,5 1 0,1-2 0,-4 2 0,6-3 0,-6 1 0,0 0 0,0 0 0,-2 1 0,0 2 0,-2 0 0</inkml:trace>
  <inkml:trace contextRef="#ctx0" brushRef="#br0" timeOffset="3017">1083 209 24575,'0'-4'0,"0"-1"0,1 1 0,-1 0 0,0 0 0,0 1 0,0-1 0,0 1 0,0-1 0,0 3 0,-1 4 0,1 0 0,-2 5 0,0 0 0,-3 12 0,1-6 0,-5 17 0,5-15 0,-3 18 0,4-17 0,-1 18 0,2-22 0,1 9 0,1-13 0,0 3 0,0-6 0,0 3 0,0-6 0,2 1 0,-1-3 0,3-1 0,-1 0 0,2-3 0,-1 0 0,1-3 0,1 1 0,0-1 0,-1 1 0,-1 2 0,0-1 0</inkml:trace>
  <inkml:trace contextRef="#ctx0" brushRef="#br0" timeOffset="5552">376 21 24575,'2'0'0,"0"0"0,-1 0 0,0 0 0,1 0 0,-1 0 0,0 0 0,0 1 0,1-1 0,-1 0 0,3 0 0,0 0 0,3-1 0,-2 1 0,3-1 0,-3-1 0,6-1 0,-4 2 0,4-4 0,-6 3 0,1-1 0,-4 2 0,1 0 0,-2 1 0,0 0 0,0 0 0,-3-1 0,1 1 0,-3 0 0,1 0 0,-2 1 0,-5 0 0,2 1 0,-15 3 0,9-3 0,-14 2 0,15-4 0,-5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43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43 24575,'1'-2'0,"-1"1"0,-1 1 0,0 0 0,-1 0 0,1-1 0,0 1 0,0-1 0,0 0 0,0 0 0,0 0 0,0 0 0,-3-1 0,1 1 0,-4 0 0,3 1 0,-5 2 0,4-1 0,-6 5 0,5-2 0,-6 6 0,6-4 0,-5 8 0,5-5 0,-5 15 0,6-11 0,-1 19 0,5-16 0,3 12 0,1-15 0,9 14 0,-3-13 0,9 10 0,-7-14 0,15 8 0,-10-10 0,19 5 0,-18-10 0,14 0 0,-16-4 0,17-8 0,-16 2 0,15-8 0,-17 6 0,11-12 0,-13 10 0,8-11 0,-12 11 0,5-13 0,-7 11 0,3-11 0,-8 12 0,1-12 0,-3 12 0,-3-11 0,-1 12 0,-11-10 0,5 10 0,-24-11 0,16 15 0,-20-6 0,19 10 0,-9 1 0,14 2 0,-10 10 0,14-2 0,-5 8 0,9-3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8:29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32 24575,'-2'-2'0,"1"1"0,-1 0 0,1 1 0,-2-1 0,2 1 0,-2-1 0,-1 1 0,1-1 0,-2-1 0,3 1 0,-1 0 0,1 1 0,0-1 0,1 2 0,-2 1 0,1 0 0,-1 3 0,3-2 0,-1 2 0,1-2 0,0 0 0,0-1 0,3 0 0,-2-2 0,3 0 0,-1-1 0,1-3 0,-1 2 0,1-6 0,-2 5 0,0-4 0,-1 3 0,-2-2 0,-1 2 0,-1-1 0,0 3 0,-4 0 0,2 2 0,-3 3 0,4 0 0,-4 7 0,5-5 0,-2 7 0,4-7 0,2 5 0,1-6 0,3 4 0,-2-5 0,4 0 0,-3-3 0,2-2 0,-2 0 0,1-3 0,-2 2 0,1-5 0,-3 4 0,0-3 0,-1 5 0,-5 0 0,3 2 0,-4 6 0,4-2 0,-1 4 0,3-3 0,0 2 0,1-4 0,1 1 0,-1-3 0,1-1 0,-1 0 0,3-4 0,-3 2 0,2-4 0,-2 3 0,1-2 0,-1 2 0,1-3 0,-1 1 0,2-2 0,0 4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8:31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61 24575,'0'-4'0,"0"1"0,0 0 0,0 0 0,0 1 0,0 0 0,0 0 0,0 0 0,0 0 0,0-1 0,0 3 0,-2-2 0,1 1 0,0 0 0,2 4 0,0-2 0,2 2 0,-1-1 0,0 0 0,6 2 0,-4-2 0,4 2 0,-4-2 0,2 0 0,-1-1 0,5-2 0,-5 0 0,5-3 0,-6 1 0,2-3 0,-4 3 0,-1-4 0,0 3 0,-4-4 0,0 5 0,-6-2 0,2 3 0,-11 3 0,10 1 0,-8 6 0,5 7 0,4-5 0,0 6 0,6-10 0,1 0 0,5 1 0,0-3 0,7 0 0,-5-3 0,10-4 0,-8 0 0,6-3 0,-9 1 0,3-6 0,-7 3 0,1-9 0,-4 9 0,-2-5 0,1 7 0,-1-1 0,1 5 0,1 2 0,2 3 0,5 12 0,-2-5 0,5 9 0,-4-6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8:32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60 24575,'2'1'0,"0"-1"0,0 0 0,0 0 0,0 0 0,0-1 0,0 1 0,0 0 0,0 0 0,0 0 0,0 0 0,0 0 0,-2-1 0,1 1 0,-1-1 0,0 0 0,-1 0 0,1 1 0,-2 0 0,-1 0 0,-1 0 0,1 0 0,-1 0 0,0 2 0,2 0 0,-3 4 0,4-3 0,-1 3 0,3-3 0,2 1 0,-2-1 0,6 0 0,-4-2 0,9 0 0,-6-2 0,5-2 0,-4 1 0,4-5 0,-5 2 0,3-4 0,-6 4 0,2-2 0,-4 3 0,1-1 0,-1 1 0,-1 0 0,-3-1 0,0 2 0,-5-2 0,1 2 0,-5 1 0,4 3 0,-5 3 0,7 0 0,-4 6 0,8-5 0,0 5 0,3-5 0,4 3 0,-1-5 0,6 2 0,-3-5 0,7 0 0,-6-2 0,8-6 0,-10 2 0,4-6 0,-6 6 0,1-5 0,-4 6 0,-5-2 0,-1 5 0,-11 2 0,7 1 0,-9 4 0,10-2 0,-4 6 0,7-5 0,-1 6 0,6-7 0,1 2 0,2-3 0,5-1 0,-3-2 0,6-2 0,-6 0 0,4-6 0,-5 4 0,1-6 0,-5 6 0,-1-2 0,-2 4 0,-3-1 0,2 3 0,-2-1 0,4 1 0,2 2 0,2 0 0,1 2 0,1 2 0,-2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08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45 24575,'8'-5'0,"-2"2"0,-4 3 0,0 6 0,-2-3 0,2 4 0,-1-5 0,0 0 0,1 0 0,1 0 0,0 0 0,0-2 0,0 0 0,-1-2 0,-1-2 0,0 2 0,0-5 0,-1 4 0,0-2 0,0 2 0,-1-1 0,-1 2 0,-3-2 0,2 3 0,-5-1 0,4 1 0,-5 0 0,4 2 0,-4 0 0,4 1 0,-3 2 0,3 0 0,0 1 0,1 1 0,2-3 0,0 2 0,2-3 0,0 1 0,0-1 0,0 0 0,0 0 0,2 1 0,0-1 0,1 0 0,-1 0 0,3-1 0,-3-1 0,3-1 0,-3 0 0,4-3 0,-3 0 0,0-3 0,-1 2 0,0-4 0,-2 4 0,1-4 0,-2 7 0,-1-4 0,1 5 0,-3-2 0,1 3 0,-4 1 0,2 2 0,-4 2 0,5-1 0,-1 3 0,4-3 0,-2 3 0,4-3 0,-2 2 0,4-2 0,-1-1 0,7 0 0,-1-3 0,1-1 0,0-3 0,-6 1 0,0-3 0,-3 3 0,-1-5 0,-1 5 0,-4-7 0,3 5 0,-5-8 0,4 8 0,-2-1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09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11 24575,'-3'-1'0,"0"0"0,0 1 0,0 0 0,0 0 0,0 0 0,0 1 0,1-1 0,-2 3 0,2-1 0,-1 3 0,3-2 0,-1 4 0,2-3 0,3 6 0,-1-5 0,8 6 0,-4-8 0,9 2 0,-8-5 0,10-2 0,-9 0 0,8-4 0,-11 2 0,3-4 0,-5 3 0,-2-6 0,-2 5 0,-10-6 0,1 8 0,-11-1 0,9 5 0,-10 4 0,12 0 0,-8 5 0,12-3 0,-1 6 0,4-7 0,3 4 0,1-6 0,10-1 0,-4-3 0,8-5 0,-8 1 0,5-7 0,-7 5 0,1-4 0,-5 6 0,-4-1 0,0 3 0,-5 3 0,3 2 0,-1 2 0,1 2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11.8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15 24575,'-1'-2'0,"-1"-1"0,2 1 0,-1 1 0,0-1 0,0 1 0,0 0 0,0 0 0,0 0 0,0 1 0,0 0 0,-2 3 0,2-1 0,-3 5 0,3-3 0,-3 6 0,3-4 0,0 5 0,1-7 0,0 4 0,2-4 0,1 0 0,0-1 0,4-1 0,-3-1 0,7-2 0,-7-1 0,5-4 0,-5 3 0,5-8 0,-5 6 0,1-5 0,-5 7 0,-2-3 0,-2 4 0,-11 3 0,-1 4 0,-5 5 0,6 0 0,2 3 0,8-6 0,-1 5 0,5-6 0,2 2 0,2-6 0,8-2 0,-3-1 0,7-6 0,-9 2 0,5-6 0,-8 5 0,0-6 0,-5 7 0,-7-5 0,-12 2 0,8 3 0,-6 3 0,17 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13.5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154 0 24575,'-3'1'0,"-1"0"0,1 0 0,-1 0 0,0 0 0,0 0 0,0 0 0,0 1 0,0 0 0,0 2 0,2-2 0,-1 4 0,3-3 0,1 4 0,0-3 0,4 3 0,-3-5 0,3 1 0,-3-3 0,3-2 0,-2-1 0,2-5 0,-3 3 0,-3-7 0,-2 8 0,-8-3 0,3 5 0,-18 6 0,10 0 0,-13 8 0,16-5 0,-4 8 0,10-8 0,-2 5 0,7-7 0,5 2 0,1-4 0,11-2 0,-6-2 0,8-4 0,-9 1 0,3-2 0,-7 2 0,2-4 0,-4 5 0,-2-3 0,-3 4 0,-6-1 0,3 2 0,-5 0 0,6 1 0,-1 1 0,4-1 0,5 1 0,0-1 0,8-2 0,-3 0 0,2 0 0,-4 2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16.2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26 24575,'-4'-2'0,"-2"0"0,1 1 0,-2-1 0,3 1 0,1 1 0,-1 0 0,0 0 0,1 0 0,-1 1 0,2 1 0,-1 3 0,2 0 0,0 3 0,1-3 0,2 3 0,0-4 0,3 2 0,-1-5 0,7-2 0,-4-1 0,7-4 0,-8 1 0,4-8 0,-5 6 0,0-6 0,-5 8 0,-9-3 0,1 6 0,-18 4 0,9 6 0,-4 1 0,10 1 0,5-1 0,3-1 0,3 4 0,3-8 0,8 2 0,-4-7 0,8-5 0,-7 1 0,4-6 0,-7 4 0,2-7 0,-6 8 0,-4-5 0,-1 8 0,-9-1 0,5 3 0,-13 2 0,5 1 0,-6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15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65 24575,'-6'-5'0,"2"1"0,-1-1 0,1 2 0,2 0 0,-1 1 0,2 1 0,-1 0 0,1 0 0,-1 1 0,1 0 0,-1 0 0,1 1 0,0 0 0,1 0 0,0 1 0,1-1 0,1 1 0,0 0 0,5-1 0,-3-1 0,9-3 0,-7 0 0,6-4 0,-7 3 0,-1-3 0,-1 3 0,-3-2 0,-1 3 0,-5 1 0,2 2 0,-4 1 0,4 2 0,-1 2 0,3-2 0,0 3 0,2-4 0,1 1 0,-1-2 0,3-1 0,-2-1 0,3-2 0,-3 1 0,1-1 0,-3 2 0,0 0 0,-1-1 0,0 1 0,2 1 0,-1 0 0,3 1 0,1 0 0,2 0 0,3 1 0,6 2 0,-1 0 0,4 1 0</inkml:trace>
  <inkml:trace contextRef="#ctx0" brushRef="#br0" timeOffset="2383">43 14 24575,'-1'-4'0,"-1"-1"0,1 3 0,-1 0 0,1 2 0,1 0 0,1 1 0,2 0 0,0 1 0,1 0 0,-1-1 0,1 1 0,1 0 0,-2-1 0,1 0 0,-3 0 0,1-1 0,-2 0 0,2 2 0,-2-1 0,4 3 0,-2-2 0,4 1 0,-3-2 0,2 0 0,-2 0 0,0-1 0,-3 0 0,-2 1 0,1-1 0,-2 1 0,4 1 0,0-1 0,0 2 0,0-1 0,1 1 0,-1-1 0,0-1 0,-2 0 0,0-1 0,-1 0 0,0 0 0,-2 1 0,1 0 0,-4 4 0,3-1 0,-5 3 0,7-4 0,0 2 0,2-4 0,2 1 0,0-1 0,6-1 0,-3-1 0,9-5 0,-6 3 0,5-4 0,-9 3 0,3-1 0,-5 3 0,0-2 0,-3 3 0,0 0 0,0 1 0,-2 1 0,1 1 0,-1 0 0,0 0 0,1 1 0,0-1 0,1 1 0,0 0 0,1 0 0,0 0 0,0-2 0,2 0 0,-1-1 0,2-1 0,-1-1 0,1-2 0,-2 3 0,0-2 0,-1 1 0,-3 2 0,1 0 0,-6 0 0,2 2 0,-6-1 0,8 0 0,-3 0 0,8-1 0,7-1 0,0 1 0,4-1 0,-6 2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26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15 24575,'-2'2'0,"1"0"0,0 0 0,0-1 0,0 0 0,0 0 0,0-2 0,1 0 0,0-2 0,0-2 0,0 1 0,-2-2 0,0 5 0,0-1 0,0 2 0,1 1 0,0-1 0,0 3 0,1-2 0,0 3 0,0-2 0,0 2 0,-1-2 0,1 1 0,-1-2 0,4 3 0,-2-3 0,2 2 0,-3-1 0,1-1 0,-1 0 0,3 3 0,-3-2 0,3 2 0,-1-1 0,3 3 0,-2-2 0,2 2 0,-1-4 0,2 5 0,-2-4 0,5 4 0,-4-4 0,7 4 0,-5-3 0,9 6 0,-9-6 0,6 4 0,-6-4 0,6 5 0,-6-5 0,7 5 0,-8-5 0,4 3 0,-4-4 0,6 7 0,-4-6 0,9 9 0,-9-8 0,7 5 0,-8-5 0,2 1 0,2 2 0,-3-2 0,3 3 0,1 1 0,-6-4 0,6 4 0,-6-5 0,9 5 0,-7-5 0,13 8 0,-12-6 0,9 5 0,-11-7 0,6 4 0,-6-3 0,7 5 0,-7-5 0,5 6 0,-5-6 0,6 7 0,-4-7 0,7 8 0,-7-8 0,11 9 0,-9-8 0,14 11 0,-13-10 0,10 8 0,-11-9 0,8 5 0,-9-6 0,11 8 0,-11-7 0,14 7 0,-14-7 0,9 5 0,-11-6 0,11 6 0,-8-6 0,9 7 0,-10-7 0,10 6 0,-10-6 0,9 5 0,-11-5 0,8 4 0,-9-5 0,6 4 0,-8-5 0,6 4 0,-5-4 0,5 5 0,-6-4 0,7 4 0,-6-4 0,8 4 0,-8-4 0,7 2 0,-6-3 0,2 3 0,-2-3 0,4 4 0,-5-4 0,7 5 0,-7-5 0,5 4 0,-6-4 0,4 3 0,-3-4 0,5 6 0,-4-4 0,8 7 0,-8-7 0,6 6 0,-8-6 0,7 5 0,-5-4 0,7 4 0,-7-4 0,8 3 0,-8-4 0,6 3 0,-9-4 0,6 3 0,-6-4 0,5 5 0,-6-4 0,4 4 0,-5-4 0,3 3 0,-1-2 0,4 6 0,-4-5 0,6 6 0,-6-7 0,2 3 0,-3-4 0,1 4 0,-2-4 0,2 2 0,-3-3 0,0 0 0,-1-1 0,0-1 0,-1-1 0,0-2 0,-1 1 0,0-3 0,1 1 0,0-3 0,0 1 0,-1 1 0,0 2 0</inkml:trace>
  <inkml:trace contextRef="#ctx0" brushRef="#br0" timeOffset="1505">1296 1086 24575,'-2'4'0,"0"-2"0,1 0 0,0 0 0,0-1 0,1 1 0,0-1 0,0 1 0,0-1 0,0 0 0,0-1 0,-1 2 0,0-1 0,-1 1 0,0 0 0,1 2 0,1-2 0,0 2 0,0-2 0,0 1 0,0-1 0,-1 3 0,1-3 0,-1 4 0,1-2 0,0 3 0,0-3 0,0 3 0,0-3 0,0 7 0,1-5 0,-1 10 0,1-8 0,-1 6 0,0-7 0,1 7 0,-1-7 0,0 8 0,0-9 0,-1 8 0,1-6 0,0 6 0,-1-8 0,0 8 0,0-7 0,-2 13 0,1-8 0,-4 12 0,3-10 0,-2 7 0,2-8 0,-4 13 0,4-12 0,-4 17 0,4-18 0,0 11 0,1-14 0,0 11 0,1-10 0,-1 9 0,1-12 0,-2 10 0,-2 3 0,1-5 0,-1 3 0,4-12 0,-1 0 0,1 0 0,0 0 0,1-1 0,0 5 0,0-3 0,-1 5 0,1-6 0,-2 7 0,2-7 0,-2 8 0,1-9 0,1 7 0,-1-6 0,2 5 0,-1-4 0,1 8 0,-1-7 0,0 10 0,0-11 0,-1 7 0,0-7 0,0 5 0,0-6 0,0 7 0,1-7 0,0 7 0,0-6 0,0 7 0,0-8 0,0 7 0,-1-7 0,0 5 0,0-7 0,0 5 0,1-4 0,-2 5 0,2-5 0,-2 6 0,2-5 0,0 7 0,0-8 0,0 6 0,0-7 0,1 3 0,-1-3 0,-1 5 0,1-5 0,-1 6 0,0-6 0,2 2 0,-1-4 0,2 1 0,-1-2 0,3 1 0,-2-2 0,1-1 0,-1 0 0,-1-2 0,1 0 0,1-5 0,-1 4 0,0-1 0</inkml:trace>
  <inkml:trace contextRef="#ctx0" brushRef="#br0" timeOffset="2705">1219 809 24575,'2'-3'0,"0"0"0,-1 1 0,0 1 0,-1-2 0,1 1 0,-1-1 0,0 2 0,0-3 0,0 2 0,0-1 0,0 1 0,0 0 0,0 2 0,-1 2 0,1 1 0,0 4 0,0-3 0,0 2 0,2 0 0,-1 0 0,1 1 0,0-1 0,4 9 0,-3-6 0,4 11 0,-4-10 0,1 8 0,-2-8 0,1 9 0,-1-10 0,-1 8 0,-1-11 0,0 5 0,0-7 0,0 4 0,0-5 0,0 4 0,0-4 0,0 2 0,0-3 0,0 1 0,0-3 0,-1 0 0,0 0 0,-2-2 0,0 0 0,-4 1 0,2-1 0,-15 1 0,6 1 0,-18-1 0,12 1 0,-7-1 0,6-1 0,0 0 0,1 0 0,0-2 0,-4-1 0,7 1 0,-5-3 0,13 4 0,-3-2 0,8 3 0,4 0 0,3 2 0,9 3 0,-6 1 0,2 3 0</inkml:trace>
  <inkml:trace contextRef="#ctx0" brushRef="#br0" timeOffset="3852">1121 1957 24575,'-2'1'0,"0"0"0,1-1 0,0 0 0,-1 0 0,1-1 0,-1 1 0,1 0 0,-1 0 0,0-1 0,1 2 0,0-1 0,2 1 0,0 1 0,0 0 0,0 2 0,0 0 0,4 6 0,-2-3 0,5 7 0,-3-7 0,5 7 0,-4-7 0,5 8 0,-6-9 0,6 9 0,-5-8 0,5 7 0,-5-8 0,5 6 0,-6-7 0,5 5 0,-7-7 0,1 1 0,-3-4 0,1 0 0,-1-1 0,0-1 0,0 0 0,1-1 0,0 2 0,0-3 0,0 1 0,5-5 0,-1 2 0,5-8 0,-3 5 0,2-4 0,-3 4 0,0-2 0,-1 2 0,-1 1 0,-1 0 0,-1 2 0,0 0 0,-2 1 0,1 0 0,-1-3 0,1 3 0,1-1 0,-1 3 0,-1 2 0</inkml:trace>
  <inkml:trace contextRef="#ctx0" brushRef="#br0" timeOffset="5537">1284 2239 24575,'-1'0'0,"0"1"0,1 0 0,1 0 0,0 0 0,0 0 0,0 0 0,0 0 0,0-1 0,3 2 0,-3-1 0,5 0 0,-3 0 0,4 1 0,-3-1 0,5 1 0,-4-1 0,7 1 0,-7-1 0,7 2 0,-7-2 0,7 1 0,-6-1 0,10 1 0,-6-2 0,6 1 0,-6-1 0,2 0 0,-6 0 0,6 0 0,-6 0 0,7 1 0,-7-1 0,10 0 0,-7 0 0,9 0 0,-9 0 0,9 0 0,-8 0 0,9 2 0,-11-1 0,6 0 0,-7 0 0,4 0 0,-3-1 0,10-1 0,-9 0 0,14-1 0,-12 1 0,10 0 0,-11 0 0,11 1 0,-12 0 0,8 0 0,-10 0 0,2 0 0,-4 0 0,2 0 0,-1 0 0,0 0 0,1-1 0,0 1 0,7-1 0,-4 0 0,13 1 0,-14-1 0,10 1 0,-11 0 0,7 1 0,-8-1 0,8 2 0,-8-1 0,6 1 0,-6-1 0,9-1 0,-6 0 0,15 0 0,-12 0 0,7 0 0,-2 0 0,-6 0 0,5 0 0,-2 1 0,-6-1 0,11 1 0,-10-1 0,8 0 0,-9 0 0,13 1 0,-10-1 0,11 1 0,-11 0 0,7-1 0,-9 1 0,5-1 0,-9 0 0,6 0 0,-6 0 0,7 1 0,-6-1 0,10 1 0,-7-1 0,7 2 0,-8-2 0,7 3 0,-8-2 0,6 2 0,-9-2 0,2 1 0,-5-1 0,2 0 0,-2 0 0,3 1 0,-2-1 0,4 1 0,-4-1 0,1 0 0,-3-1 0,-1 0 0,-1 0 0,-1 0 0,-1 0 0,1 0 0,1 0 0,0 0 0,-1 0 0,-1-1 0,0 0 0,-1-2 0,1 1 0,-3-5 0,1 3 0,0-2 0</inkml:trace>
  <inkml:trace contextRef="#ctx0" brushRef="#br0" timeOffset="6386">2317 2242 24575,'-3'-1'0,"0"0"0,1 0 0,1 1 0,-1-1 0,1 0 0,0 0 0,0 0 0,-1 0 0,1-1 0,-1 1 0,0 0 0,0 0 0,0 0 0,1 1 0,4 1 0,-1 0 0,3 1 0,-2-1 0,1 1 0,0 0 0,1 1 0,6 3 0,-4-2 0,8 3 0,-8-3 0,8 4 0,-7-4 0,5 3 0,-8-4 0,5 2 0,-6-4 0,2 3 0,-3-3 0,0 0 0,-2-1 0,1 1 0,-1 0 0,0-1 0,-1 1 0,2 0 0,-2 0 0,1 0 0,-1 0 0,-2-2 0,1 1 0,-3-1 0,-2 2 0,-1 0 0,-7 4 0,2 0 0,-20 11 0,13-5 0,-25 12 0,27-13 0,-17 8 0,22-12 0,-6 3 0,10-5 0,-4 2 0,8-4 0,2-2 0,5-2 0,10-7 0,-3 2 0,11-9 0,-8 7 0,3-3 0</inkml:trace>
  <inkml:trace contextRef="#ctx0" brushRef="#br0" timeOffset="6986">2244 2180 24575,'-2'2'0,"1"-1"0,0 0 0,1 0 0,-1-1 0,0 0 0,0 0 0,-2-1 0,2 0 0,-3-1 0,2 1 0,-1-2 0,1 2 0,-3-2 0,2 2 0,-1-1 0,2 1 0,2 1 0,2 2 0,1 0 0,1 1 0,1 1 0,-1 0 0,9 6 0,-5-4 0,11 8 0,-10-7 0,13 7 0,-11-8 0,11 4 0,-13-6 0,2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44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5 24575,'0'-2'0,"0"0"0,0 2 0,-1 2 0,0 1 0,-1 4 0,-1-1 0,0 6 0,-1-2 0,-1 10 0,3-6 0,-5 17 0,5-15 0,-7 22 0,6-22 0,-5 14 0,4-17 0,-2 6 0,3-9 0,-3 6 0,4-10 0,0 2 0,3-9 0,0-3 0,0 0 0,1 0 0,-2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37.8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20 264 24575,'1'-5'0,"0"1"0,0 0 0,0 1 0,-1 0 0,-1 1 0,0 0 0,0 1 0,0-1 0,0 1 0,1 1 0,-1 1 0,0 1 0,1 2 0,-2 0 0,1 2 0,-2 1 0,-1 10 0,2-6 0,-3 15 0,5-14 0,5 16 0,0-14 0,12 13 0,-6-16 0,9 4 0,-9-10 0,7-2 0,-8-2 0,10-6 0,-11 0 0,9-11 0,-12 6 0,3-10 0,-6 9 0,-3-14 0,-1 12 0,-8-10 0,3 12 0,-16-6 0,10 9 0,-13-5 0,13 8 0,-6-1 0,8 5 0,-1 0 0,6 4 0,0 0 0</inkml:trace>
  <inkml:trace contextRef="#ctx0" brushRef="#br0" timeOffset="517">311 260 24575,'-12'-23'0,"3"5"0,7 19 0,0 5 0,2 4 0,0 3 0,2 39 0,0-28 0,2 44 0,-1-49 0,1 22 0,-2-24 0,1 12 0,-1-18 0,2 7 0,-1-10 0,5 1 0,-3-8 0,3-4 0,-5 0 0,0-1 0</inkml:trace>
  <inkml:trace contextRef="#ctx0" brushRef="#br0" timeOffset="996">303 290 24575,'0'-4'0,"-2"0"0,2 0 0,0-1 0,0 1 0,1 0 0,2-3 0,0 2 0,4-4 0,-2 4 0,10-1 0,-6 4 0,9 1 0,-9 3 0,9 8 0,-10-3 0,4 9 0,-8-2 0,-2 4 0,-2-4 0,-6 2 0,2-8 0,-11 6 0,7-8 0,-8 4 0,9-7 0,-4 2 0,5-3 0,0-1 0,4 0 0,2-1 0,-1 1 0</inkml:trace>
  <inkml:trace contextRef="#ctx0" brushRef="#br0" timeOffset="1531">531 48 24575,'1'-6'0,"1"0"0,-2 1 0,1 0 0,0 0 0,1 1 0,-2 1 0,1 0 0,1 1 0,0 3 0,2 4 0,-2 1 0,2 15 0,-2-7 0,2 19 0,-3-15 0,1 22 0,-2-17 0,0 11 0,-1-15 0,1-2 0,0 0 0,0-1 0,1-2 0,0-1 0,5 3 0,-2-5 0,11 4 0,-6-10 0,16-4 0,-14-5 0,9-8 0,-12 4 0,0-2 0,-4 4 0</inkml:trace>
  <inkml:trace contextRef="#ctx0" brushRef="#br0" timeOffset="2115">461 205 24575,'-5'-2'0,"0"0"0,1 1 0,2-1 0,0 1 0,1 0 0,1 0 0,2 0 0,2-2 0,8 1 0,0-1 0,21 0 0,-14 1 0,18 0 0,-20 2 0,16 0 0,-16 0 0,16-1 0,-19 0 0,10-2 0,-13 1 0,6-1 0,-7 1 0,5-2 0,-7 3 0,4-2 0,-9 2 0,3 1 0,-4 1 0,0 6 0,-2-3 0,0 8 0,-2-4 0,0 9 0,0-7 0,0 9 0,1-10 0,2 11 0,0-10 0,7 12 0,-2-13 0,8 6 0,-4-10 0,3-1 0,-2-3 0,-1-3 0,2 1 0,-1-2 0,-1 0 0,0-1 0</inkml:trace>
  <inkml:trace contextRef="#ctx0" brushRef="#br0" timeOffset="2283">869 51 24575,'-7'-8'0,"1"-1"0,1 2 0,1 0 0,2 3 0,0 0 0,1 2 0,5 3 0,0 1 0,4 6 0,-3-1 0,1 3 0</inkml:trace>
  <inkml:trace contextRef="#ctx0" brushRef="#br0" timeOffset="3264">998 260 24575,'0'-4'0,"0"-1"0,0 1 0,0 1 0,0-1 0,0 2 0,0 0 0,0 1 0,0 0 0,0 3 0,-1 0 0,0 3 0,0 0 0,0 1 0,0 4 0,0-1 0,-1 12 0,1-11 0,1 11 0,1-11 0,2 7 0,-2-9 0,2 4 0,-3-8 0,2 1 0,-2-4 0,2-2 0,-2-1 0,3-8 0,-1 3 0,2-10 0,-1 8 0,1-14 0,-2 11 0,2-10 0,-3 12 0,1-7 0,-1 9 0,3-6 0,-1 9 0,3-1 0,-2 4 0,1 1 0,-1 1 0,4 1 0,-2 0 0,4 3 0,-4 0 0,3 4 0,-4-2 0,6 11 0,-6-7 0,4 15 0,-6-14 0,3 11 0,-4-12 0,4 7 0,-3-9 0,4 3 0,-4-9 0,4-1 0,-4-3 0,4-5 0,-4 2 0,3-10 0,-3 7 0,4-10 0,-4 8 0,5-14 0,-4 11 0,5-13 0,-4 15 0,4-6 0,-4 9 0,7 0 0,-6 7 0,5 3 0,-5 2 0,2 6 0,-3-2 0,4 14 0,-4-10 0,3 18 0,-4-16 0,2 11 0,-2-14 0,4 7 0,-2-10 0,8 4 0,-5-10 0,14 0 0,-8-3 0,7 0 0,-9 0 0</inkml:trace>
  <inkml:trace contextRef="#ctx0" brushRef="#br0" timeOffset="4199">1582 298 24575,'0'-4'0,"-1"0"0,1 0 0,-1 1 0,1-1 0,-1 1 0,1-2 0,-2 1 0,1-2 0,0 2 0,-1-3 0,1 3 0,-2-5 0,0 5 0,-4-5 0,2 5 0,-4-3 0,2 5 0,-5-2 0,4 3 0,-7 1 0,7 2 0,-6 5 0,6 0 0,-10 14 0,9-8 0,-9 19 0,13-17 0,-4 11 0,8-15 0,5 7 0,-1-11 0,8 2 0,-5-8 0,14-7 0,-10 1 0,14-10 0,-14 8 0,5-5 0,-10 8 0,3-1 0,-5 5 0,4 5 0,-5 0 0,3 4 0,-3-3 0,2 1 0,3 2 0,-1-2 0,3 2 0,-2-3 0,1-2 0,0-1 0,1 0 0,0-2 0,-1 0 0,9-4 0,-6 0 0,10-6 0,-10 2 0,9-13 0,-8 7 0,12-21 0,-13 15 0,8-20 0,-11 17 0,4-17 0,-6 15 0,1-22 0,-4 23 0,-3-20 0,-1 29 0,-4-9 0,4 15 0,-4 1 0,3 8 0,-6 8 0,4 2 0,-5 15 0,4-7 0,-3 25 0,5-20 0,5 30 0,1-31 0,11 18 0,-5-25 0,18 12 0,-11-16 0,19 4 0,-16-12 0,14 1 0,-14-3 0,6 2 0</inkml:trace>
  <inkml:trace contextRef="#ctx0" brushRef="#br0" timeOffset="4967">2190 257 24575,'1'-7'0,"0"1"0,0 0 0,0 2 0,0 1 0,0 1 0,0 2 0,-1 3 0,0 2 0,-1 11 0,0-4 0,1 23 0,-1-7 0,1 14 0,-1-14 0,1 5 0,-2-15 0,2 16 0,0-18 0,3 11 0,-2-18 0,3 6 0,-2-10 0,0 3 0,-1-7 0,1 0 0,-1-4 0,0-2 0,-1-1 0,0-10 0,0 4 0,-1-13 0,0 9 0,-1-23 0,0 15 0,1-34 0,1 30 0,3-25 0,0 29 0,2-6 0,0 12 0,0 1 0,3 3 0,6-5 0,-4 10 0,11-1 0,-11 11 0,7 8 0,-8 1 0,6 17 0,-9-11 0,4 16 0,-7-16 0,-2 11 0,-2-14 0,-5 7 0,1-13 0,-12 5 0,6-8 0,-11 3 0,12-5 0,-8 2 0,10-2 0,2 2 0,7-2 0,6 1 0,0-1 0,1 1 0</inkml:trace>
  <inkml:trace contextRef="#ctx0" brushRef="#br0" timeOffset="5599">2537 270 24575,'2'-4'0,"-1"0"0,1 1 0,-1-1 0,1 1 0,-2-1 0,1 1 0,-1-2 0,-1 0 0,0-5 0,-1 4 0,-2-5 0,2 5 0,-6-6 0,2 5 0,-1-2 0,-1 4 0,-3 3 0,2 2 0,-10 4 0,8 2 0,-12 13 0,10-6 0,-9 13 0,12-13 0,-2 14 0,8-15 0,3 10 0,3-15 0,12 1 0,-5-6 0,17-7 0,-12 0 0,12-9 0,-14 7 0,7-4 0,-10 5 0,6-1 0,-8 5 0,3 5 0,-5 1 0,2 7 0,-4-3 0,1 2 0,-1-2 0,1-1 0,1 0 0,3 0 0,0-2 0,9-2 0,-6-3 0,11-5 0,-11 0 0,2-2 0,-6 1 0,0-1 0</inkml:trace>
  <inkml:trace contextRef="#ctx0" brushRef="#br0" timeOffset="5850">2708 223 24575,'-7'-91'0,"1"17"0,4 64 0,1 2 0,-1 2 0,0 0 0,2 1 0,-1 2 0,0 6 0,0 2 0,-1 12 0,1-4 0,1 14 0,0-8 0,1 24 0,0-20 0,1 19 0,0-23 0,3 15 0,-2-19 0,5 10 0,-3-17 0,5 3 0,-4-8 0,3 2 0</inkml:trace>
  <inkml:trace contextRef="#ctx0" brushRef="#br0" timeOffset="6673">2633 206 24575,'1'-7'0,"0"0"0,2 0 0,1 1 0,2-1 0,1 1 0,2 0 0,11-2 0,-4 1 0,23-5 0,-18 7 0,42-31 0,-46 23 0,20-27 0,-37 32 0,0-3 0,0 6 0,-2 1 0,1 1 0,-1 1 0,-2 2 0,0 1 0,-6 10 0,4-3 0,-5 10 0,6-7 0,-3 16 0,5-12 0,-4 14 0,5-14 0,-2 16 0,2-15 0,-2 14 0,3-16 0,-4 13 0,3-13 0,-3 12 0,4-17 0,-2 7 0,3-11 0,-1 2 0,1-4 0,1 0 0,0-3 0,2-2 0,0-1 0,6-4 0,-2 0 0,7-6 0,-5 4 0,9-7 0,-10 9 0,7-3 0,-9 8 0,9 5 0,-8 1 0,8 8 0,-7-5 0,9 11 0,-7-9 0,10 7 0,-11-10 0,25-15 0,-27 5 0,16-12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49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55 24575,'-7'-5'0,"0"1"0,0-1 0,1 0 0,1 1 0,1 2 0,0-1 0,0 1 0,0 1 0,-4-1 0,3 2 0,-3-1 0,6 1 0,1 1 0,4-1 0,1 0 0,5 0 0,21-2 0,-8 0 0,31-3 0,-21 2 0,33-2 0,-34 3 0,28-1 0,-38 4 0,9 1 0,-20-1 0,-3 1 0,-5-2 0</inkml:trace>
  <inkml:trace contextRef="#ctx0" brushRef="#br0" timeOffset="401">203 50 24575,'-4'-6'0,"2"0"0,-1 1 0,2 1 0,-2 0 0,2 1 0,-1 1 0,0-1 0,-1 2 0,-1 1 0,1 1 0,-6 9 0,4-3 0,-6 13 0,6-9 0,-2 15 0,5-12 0,-1 12 0,3-15 0,3 9 0,-2-11 0,7 5 0,-3-10 0,5-1 0,-4-3 0,1-1 0</inkml:trace>
  <inkml:trace contextRef="#ctx0" brushRef="#br0" timeOffset="787">315 69 24575,'0'-5'0,"-1"0"0,0 1 0,0 0 0,0 1 0,0 1 0,0 0 0,0 1 0,0 0 0,1 1 0,-1 2 0,-8 16 0,5-7 0,-5 13 0,6-14 0,1 1 0,-1 1 0,2 4 0,0-1 0,1 4 0,2-6 0,1 1 0,2-7 0,7 5 0,-5-7 0,5 4 0</inkml:trace>
  <inkml:trace contextRef="#ctx0" brushRef="#br0" timeOffset="1553">411 318 24575,'-3'-4'0,"0"1"0,0-1 0,0 0 0,0 1 0,-2-3 0,1 3 0,-2-1 0,3 4 0,-4 2 0,2 1 0,-4 5 0,3-2 0,-6 11 0,7-7 0,-3 17 0,7-15 0,1 14 0,1-14 0,10 10 0,-3-11 0,15 7 0,-10-13 0,12 0 0,-12-6 0,8-4 0,-9 0 0,9-10 0,-12 5 0,5-11 0,-10 10 0,-6-14 0,-1 12 0,-9-10 0,2 13 0,-15-7 0,11 9 0,-14-4 0,18 8 0,-7-3 0,10 5 0,-2-2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39:57.5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112 117 24575,'1'-3'0,"1"0"0,1-1 0,0 0 0,1 0 0,-1 2 0,-1 0 0,0 1 0,1 0 0,-3 1 0,-1-1 0,0 0 0,-2 0 0,1 0 0,0 0 0,0 0 0,1 0 0,-1-1 0,1 1 0,1 0 0,2 3 0,0 0 0,0 2 0,1 1 0,0-1 0,1 2 0,0 0 0,5 8 0,-2-5 0,6 9 0,-5-10 0,7 8 0,-6-8 0,8 6 0,-8-10 0,7 3 0,-8-5 0,5 0 0,-9-2 0,-1 0 0</inkml:trace>
  <inkml:trace contextRef="#ctx0" brushRef="#br0" timeOffset="450">256 67 24575,'1'-4'0,"0"-1"0,1 1 0,-2 1 0,1 0 0,-1 1 0,-1 0 0,0-1 0,0 2 0,-4 0 0,2 2 0,-6 3 0,-2 5 0,-4 4 0,0 1 0,-6 6 0,7-7 0,-12 13 0,13-14 0,-7 9 0,13-12 0,-2 5 0,5-6 0,0 4 0,3-8 0,0 1 0</inkml:trace>
  <inkml:trace contextRef="#ctx0" brushRef="#br0" timeOffset="940">1 125 24575,'1'-4'0,"-1"1"0,2 0 0,0 2 0,1 1 0,7-1 0,-1 1 0,14-2 0,-6 1 0,26-2 0,-18 2 0,26-2 0,-27 2 0,22 0 0,-24 0 0,16 1 0,-23-1 0,9 0 0,-12 1 0,2 0 0,-6 0 0</inkml:trace>
  <inkml:trace contextRef="#ctx0" brushRef="#br0" timeOffset="1442">90 21 24575,'4'-7'0,"-2"1"0,-1 4 0,-1 0 0,0 0 0,0 1 0,1 0 0,16 24 0,-8-13 0,12 19 0,-13-20 0,4 4 0,-3-3 0,3 3 0,-4-2 0,-2 0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02.1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36 24575,'2'0'0,"0"-1"0,-1 2 0,0-1 0,0 1 0,1 0 0,1 0 0,0 1 0,4 1 0,-2-1 0,8 6 0,-5-2 0,10 10 0,-10-8 0,6 10 0,-8-10 0,2 7 0,-3-7 0,2 8 0,-3-9 0,3 5 0,-5-7 0,5-1 0,-4-4 0,6-5 0,-7 3 0,3-3 0</inkml:trace>
  <inkml:trace contextRef="#ctx0" brushRef="#br0" timeOffset="446">184 31 24575,'0'-3'0,"1"1"0,-1-1 0,1 0 0,-1 1 0,0-1 0,0-4 0,0 5 0,0-4 0,0 6 0,-1 5 0,-2-1 0,-2 4 0,1-1 0,-6 5 0,2-2 0,-17 18 0,5-7 0,-5 6 0,5-7 0,0 3 0,9-9 0,-6 10 0,11-15 0,0 6 0,3-9 0,2-1 0,2-6 0,3-3 0,-1 1 0,0 0 0</inkml:trace>
  <inkml:trace contextRef="#ctx0" brushRef="#br0" timeOffset="946">15 123 24575,'-3'0'0,"0"0"0,1 0 0,-2 0 0,4 0 0,2 0 0,2 0 0,3 0 0,-1 0 0,2 0 0,10 0 0,-5 0 0,14-1 0,-11 1 0,17-3 0,-15 2 0,19-3 0,-23 3 0,8 0 0,-13 1 0,1 0 0,-6 0 0,-1 0 0,-3 1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09.3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55 24575,'-2'-2'0,"1"1"0,1 0 0,0 0 0,1 1 0,-1-1 0,1 1 0,0 0 0,-1-1 0,0 1 0,1-1 0,-1 0 0,-1 0 0,1 0 0,-2 1 0,-3-2 0,1 0 0,-7-1 0,5 1 0,-7-2 0,6 2 0,-4 0 0,5 2 0,-5 3 0,5 0 0,-8 9 0,8-6 0,-4 10 0,6-8 0,1 5 0,2-6 0,4 5 0,1-7 0,8 5 0,-5-7 0,9 1 0,-9-3 0,9-2 0,-8-1 0,7-3 0,-8 2 0,5-6 0,-7 3 0,3-5 0,-5 5 0,-1-6 0,0 6 0,-2-6 0,-1 6 0,-3-6 0,1 6 0,-6-5 0,4 6 0,-10-3 0,5 5 0,-14-2 0,13 4 0,-9 1 0,12 2 0,-4 2 0,6 0 0,-3 7 0,4-4 0,0 7 0,3-6 0,4 6 0,0-7 0,9 8 0,-4-9 0,9 3 0,-6-6 0,7 1 0,-7-3 0,13-1 0,-11-2 0,12-5 0,-15 2 0,6-7 0,-10 5 0,0-8 0,-5 7 0,-6-6 0,0 8 0,-14-2 0,8 4 0,-10 0 0,12 4 0,-5 2 0,10 0 0,-4 4 0,8-1 0,1 4 0,1-5 0,5 3 0,-1-4 0,2 3 0,-2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11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68 24575,'2'2'0,"-1"-1"0,2 0 0,-1 0 0,0 0 0,1-1 0,0 1 0,2-2 0,-2 0 0,6-2 0,-6 1 0,4-3 0,-5 2 0,3-2 0,-3 0 0,1 0 0,-2 1 0,-3-2 0,0 3 0,-3-4 0,1 4 0,-6-1 0,3 2 0,-8 1 0,7 3 0,-5 3 0,7-2 0,-2 4 0,5-2 0,0 6 0,3-6 0,3 8 0,0-8 0,6 3 0,-3-4 0,6 1 0,-4-3 0,5 0 0,-7-2 0,2 0 0,-4-1 0,4-3 0,-5 0 0,2-4 0,-4 3 0,-1-5 0,-1 4 0,-4-5 0,1 4 0,-5-4 0,2 5 0,-8-2 0,5 4 0,-7-1 0,7 4 0,-8 1 0,9 2 0,-10 5 0,10 0 0,-9 12 0,9-8 0,-4 10 0,10-12 0,4 9 0,2-10 0,45-38 0,-37 21 0,31-31 0,-47 37 0,1 2 0,-1 0 0,-1 0 0,1 2 0,-2 2 0,4-1 0,-3 8 0,3-4 0,1 12 0,2-10 0,3 8 0,0-8 0,4 3 0,-1-6 0,8 2 0,-6-5 0,6-1 0,-7-4 0,6-7 0,-7 3 0,4-11 0,-7 10 0,-2-5 0,-2 8 0,-6-1 0,1 4 0,-4 1 0,5 3 0,1 1 0,3 2 0,1 0 0,0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12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58 24575,'3'1'0,"0"-1"0,-2 0 0,2 0 0,-2 0 0,7-4 0,-6 4 0,1 3 0,-4 2 0,0 12 0,3-10 0,3 5 0,6-4 0,-4-4 0,6 2 0,-7-5 0,5 1 0,-5-3 0,12-23 0,-13 14 0,8-17 0,-15 21 0,-19-17 0,12 15 0,-16-11 0,19 18 0,-1 1 0,-1 2 0,-5 4 0,5-2 0,-8 11 0,11-7 0,-4 7 0,6-7 0,0 11 0,1-9 0,2 8 0,0-9 0,6 5 0,-1-8 0,7 4 0,-6-7 0,9 1 0,-8-4 0,8 0 0,-10-2 0,3 0 0,0-4 0,-2 0 0,1-1 0,-3-5 0,-2 6 0,0-7 0,-2 6 0,-3-7 0,0 8 0,-4-6 0,2 8 0,-13-1 0,9 4 0,-12 4 0,15 1 0,-3 3 0,6-2 0,0 2 0,1-2 0,1 4 0,1-5 0,7 3 0,-2-4 0,8 1 0,-6-2 0,9-4 0,-9-1 0,8-3 0,-10 2 0,3-6 0,-6 5 0,0-5 0,-2 5 0,-6-4 0,3 4 0,-5-2 0,4 6 0,-2-1 0,4 3 0,-2 2 0,3 0 0,1 8 0,1-6 0,3 4 0,0-7 0,-2-2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13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83 24575,'-2'-2'0,"-1"-1"0,2 0 0,-1-1 0,1 1 0,0 0 0,-1-1 0,0 2 0,-2 0 0,0 1 0,-1 2 0,2 0 0,-3 5 0,4-2 0,0 5 0,2-5 0,3 4 0,-2-4 0,7 2 0,-4-2 0,5 0 0,-5-2 0,3-1 0,-3-2 0,2-2 0,-2 0 0,3-7 0,-5 4 0,1-10 0,-3 8 0,-1-5 0,-1 7 0,-7-6 0,4 7 0,-8-3 0,6 6 0,-10 1 0,8 2 0,-7 3 0,9 0 0,-3 6 0,5-3 0,0 7 0,4-6 0,4 6 0,-1-6 0,6 3 0,-3-6 0,7 0 0,-5-3 0,10-3 0,-9-1 0,6-5 0,-8 3 0,2-2 0,-4 0 0,0 0 0,0-1 0,-1-4 0,0 2 0,-3-5 0,0 5 0,-8-5 0,3 8 0,-13 0 0,9 6 0,-8 5 0,10 1 0,-2 3 0,4-2 0,2 2 0,0-1 0,2 1 0,0-1 0,1 0 0,2 3 0,-1-5 0,4 2 0,-1-8 0,5-4 0,-3-1 0,3-7 0,-5 5 0,1-5 0,-2 7 0,-2 1 0,-4 5 0,-4 4 0,-6 2 0,-3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15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21 24575,'2'2'0,"-1"0"0,0-1 0,0 0 0,0-1 0,-1 1 0,2 1 0,-2-5 0,0 1 0,1-4 0,0 3 0,1 0 0,-1 3 0,1-1 0,0 1 0,0 0 0,-2 0 0,-2 2 0,0 1 0,-1 2 0,1 0 0,-1 2 0,-1 3 0,1-1 0,0 5 0,2-5 0,1 5 0,2-7 0,3 4 0,0-7 0,8 1 0,-6-3 0,8 0 0,-8-1 0,6-3 0,-7 0 0,6-6 0,-7 3 0,1-7 0,-2 3 0,-2-1 0,1 1 0,-3-3 0,0 5 0,-2-7 0,0 9 0,-5-5 0,3 7 0,-8-2 0,5 5 0,-7 4 0,7 0 0,-7 10 0,8-5 0,-5 8 0,9-8 0,1 7 0,2-9 0,4 6 0,-1-9 0,7 2 0,-3-5 0,7-2 0,-7-1 0,7-5 0,-7 3 0,4-5 0,-7 5 0,3-5 0,-5 5 0,0-6 0,-3 6 0,-1-8 0,-1 6 0,-3-6 0,1 6 0,-3-1 0,2 2 0,-1 2 0,0-1 0,0 2 0,-3 0 0,2 2 0,-4 4 0,4 0 0,-4 5 0,5-3 0,-5 10 0,6-9 0,-3 10 0,6-11 0,1 5 0,2-7 0,8 2 0,-3-5 0,10 0 0,-6-2 0,10-4 0,-10 2 0,5-3 0,-10 3 0,0-6 0,-4 4 0,-3-4 0,-1 5 0,-8-2 0,5 4 0,-5 1 0,6 3 0,1 5 0,3-1 0,3 8 0,0-5 0,1 4 0,-3-2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17.3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68 24575,'1'1'0,"-1"-1"0,3 3 0,-1-2 0,-1 1 0,2-1 0,-2 0 0,1 0 0,0 0 0,0-1 0,0 1 0,2-2 0,-1 0 0,2-3 0,-3 1 0,2-4 0,-3 1 0,-1-5 0,-1 4 0,-5-7 0,1 8 0,-6-4 0,4 7 0,-8-2 0,8 4 0,-14 9 0,15-2 0,-7 10 0,10-10 0,3 9 0,1-8 0,4 7 0,-1-8 0,10 3 0,-6-5 0,9 2 0,-9-5 0,9-2 0,-8-1 0,7-8 0,-10 4 0,2-5 0,-6 4 0,0 1 0,-1-3 0,-1 2 0,-3-5 0,0 6 0,-3-3 0,1 5 0,-7-2 0,5 4 0,-10 1 0,9 2 0,-8 4 0,9-1 0,-5 4 0,7-2 0,-3 10 0,5-7 0,2 11 0,2-11 0,4 5 0,-1-9 0,6 1 0,-3-4 0,6-4 0,-7-1 0,7-10 0,-7 6 0,5-15 0,-8 14 0,0-9 0,-4 10 0,-4-2 0,-1 5 0,-5 2 0,4 3 0,-4 6 0,4-1 0,-3 10 0,7-4 0,0 5 0,4-8 0,3-2 0,-1-4 0,6-1 0,-3-4 0,4-5 0,-5 1 0,2-9 0,-4 7 0,-2-7 0,-3 9 0,-7-2 0,2 5 0,-5-1 0,5 4 0,-4 3 0,7-1 0,-1 5 0,5-2 0,9 7 0,-2-7 0,12 6 0,-8-7 0,5 3 0,-6-1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7:45:45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16 24575,'2'-2'0,"0"1"0,-1 0 0,0 0 0,0 0 0,0 0 0,0-1 0,1 0 0,-1 0 0,0 1 0,2 0 0,-2 2 0,0 2 0,-1 1 0,-1 13 0,-1-6 0,-2 16 0,0-11 0,-2 21 0,2-15 0,-2 19 0,3-21 0,-3 18 0,3-19 0,-1 13 0,3-19 0,-2 9 0,3-13 0,-2 6 0,2-11 0,0 3 0,-1-5 0,1 1 0,0-3 0,2-6 0,0 0 0,5-9 0,-2 6 0,4-2 0,-4 6 0,1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18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130 99 24575,'1'2'0,"0"-2"0,2 1 0,-1-2 0,-3 0 0,1 0 0,-1 0 0,-1-1 0,1-1 0,-3-2 0,1 2 0,-4-4 0,3 4 0,-7-1 0,4 3 0,-8 0 0,7 3 0,-9 5 0,9-2 0,-7 9 0,11-7 0,0 7 0,5-7 0,9 4 0,-2-5 0,9 2 0,27-18 0,-23 1 0,19-8 0,-35 6 0,-3 5 0,-1-4 0,-1 3 0,-2-8 0,-1 8 0,-4-6 0,1 8 0,-8-2 0,6 5 0,-11 1 0,9 3 0,-14 5 0,11-1 0,-16 9 0,18-7 0,-6 7 0,11-7 0,2 9 0,4-8 0,4 8 0,1-10 0,8 6 0,-5-7 0,9 4 0,-8-7 0,8 0 0,-8-2 0,8-3 0,-9-1 0,9-5 0,-9 2 0,7-7 0,-8 6 0,2-12 0,-5 9 0,-1-11 0,-3 12 0,-3-9 0,-1 9 0,-4-7 0,3 10 0,-8-6 0,8 6 0,-8-2 0,8 5 0,-9 2 0,7 2 0,-8 5 0,7-1 0,-3 6 0,4-4 0,-4 13 0,7-10 0,-1 10 0,5-13 0,4 4 0,0-6 0,7 5 0,-4-7 0,9 2 0,-8-4 0,4-3 0,-7 0 0,3-5 0,-4 2 0,0-8 0,-2 6 0,-4-8 0,0 10 0,-5-4 0,2 6 0,-6 0 0,6 3 0,-3 3 0,6 1 0,-1 4 0,3-4 0,1 5 0,1-6 0,2 1 0,0-4 0,1 1 0,-1-4 0,0 1 0,0-2 0,1-1 0,-1 1 0,3-3 0,-3 5 0,2 0 0,-4 3 0,1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20.2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31 24575,'-2'0'0,"-1"0"0,0 0 0,1 0 0,0 0 0,-1 0 0,1 1 0,-1 0 0,1 0 0,1 1 0,0 0 0,2 3 0,1-3 0,2 3 0,-1-3 0,3 1 0,-3-1 0,3 0 0,-4-2 0,3-3 0,-4 0 0,4-3 0,-3 2 0,2-4 0,-2 4 0,1-3 0,-3 4 0,1 0 0,-2 1 0,1-1 0,-1 2 0,-1-2 0,1 2 0,-2-1 0,-2-1 0,2 2 0,-1-1 0,1 2 0,2 2 0,0 0 0,0 2 0,2-2 0,4 1 0,-3-3 0,3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21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86 24575,'-5'-1'0,"1"0"0,-1-1 0,0 1 0,-2-2 0,1 2 0,-1-1 0,1 1 0,-2-1 0,3 1 0,-2 0 0,5 1 0,-1 0 0,3 1 0,0 2 0,2-1 0,2 2 0,0-1 0,4 1 0,-3-3 0,8 0 0,-6-2 0,7-2 0,-7 0 0,5-5 0,-6 3 0,3-6 0,-7 6 0,-2-8 0,-2 6 0,-6-5 0,3 7 0,-11-4 0,7 5 0,-11 2 0,11 3 0,-8 6 0,8-1 0,-4 8 0,6-4 0,-3 11 0,7-10 0,4 12 0,4-14 0,4 4 0,-2-8 0,2-1 0,0-1 0,6 0 0,-5-2 0,9-3 0,-9-1 0,11-8 0,-12 4 0,7-8 0,-11 7 0,1-8 0,-5 8 0,-3-5 0,-2 9 0,-7-1 0,5 5 0,-7 4 0,7 1 0,-2 10 0,5-6 0,2 13 0,2-12 0,3 5 0,-1-9 0,5 0 0,-4-5 0,5-3 0,-5-2 0,4-7 0,-4 4 0,2-10 0,-3 9 0,-1-4 0,-4 9 0,-4 5 0,-2 3 0,-4 5 0,-1 0 0,-1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23.6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57 24575,'-2'-1'0,"0"-1"0,1 1 0,0-1 0,-1 0 0,1 1 0,-2-1 0,1 0 0,-1 0 0,-1-1 0,1 1 0,-5 1 0,4 1 0,-7 2 0,6-1 0,-5 5 0,5-2 0,-4 4 0,4-2 0,-2 5 0,5-5 0,2 6 0,2-7 0,5 2 0,-1-6 0,6 1 0,-6-2 0,4 0 0,-6-1 0,1-1 0,-2-1 0,2-2 0,0-9 0,-3 6 0,0-6 0,-3 9 0,0 0 0,-1-1 0,-2 1 0,-5-3 0,3 3 0,-9-1 0,8 5 0,-8 2 0,8 1 0,-5 7 0,8-4 0,0 7 0,4-5 0,1 3 0,2-3 0,6 3 0,-2-5 0,8 3 0,-7-6 0,6 0 0,-8-2 0,8-4 0,-7 1 0,6-5 0,-8 2 0,4-7 0,-5 6 0,0-6 0,-5 7 0,-5-5 0,1 5 0,-10-3 0,6 5 0,-13-1 0,10 2 0,-9 2 0,12 2 0,-5 6 0,8-1 0,-3 6 0,8-5 0,1 10 0,1-9 0,5 7 0,-1-8 0,9 3 0,-5-6 0,7 1 0,-8-4 0,7-3 0,-8 0 0,8-7 0,-10 4 0,4-8 0,-6 5 0,0-5 0,-3 5 0,-6-6 0,0 7 0,-12-1 0,8 7 0,-10 4 0,10 1 0,-8 11 0,10-5 0,-7 12 0,11-10 0,1 12 0,3-12 0,8 6 0,-1-12 0,13-1 0,-9-4 0,12-4 0,-11-2 0,9-7 0,-11 5 0,4-5 0,-11 7 0,-2-5 0,-3 6 0,-7-4 0,3 5 0,-4-2 0,6 4 0,-1 1 0,4 1 0,2 2 0,2 0 0,0 1 0,-1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25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39 24575,'-2'-2'0,"1"1"0,-1 1 0,0 1 0,1 0 0,0 1 0,1 1 0,0 0 0,1 1 0,1 2 0,1-2 0,4 6 0,-2-4 0,4 3 0,-4-5 0,5 3 0,-5-5 0,6 2 0,-7-5 0,5-2 0,-5 0 0,4-8 0,-4 3 0,1-6 0,-3 6 0,-2-7 0,-2 8 0,-3-6 0,0 8 0,-8-3 0,6 6 0,-6-2 0,6 4 0,-1 2 0,1 0 0,-3 4 0,3-1 0,-5 7 0,5-4 0,-6 11 0,8-9 0,-1 12 0,6-14 0,4 5 0,0-9 0,4 0 0,-2-2 0,8-5 0,-6 0 0,10-8 0,-10 4 0,4-8 0,-7 8 0,0-8 0,-3 8 0,-4-4 0,-2 7 0,-9 2 0,4 2 0,-10 6 0,10-1 0,-5 10 0,9-7 0,-1 9 0,4-9 0,8 6 0,-3-8 0,9 4 0,-5-8 0,9-4 0,-7-1 0,9-10 0,-11 5 0,3-8 0,-7 9 0,-1-5 0,-2 7 0,-6-4 0,1 5 0,-9-1 0,7 4 0,-6 1 0,9 1 0,-1 4 0,6-1 0,5 5 0,0-3 0,6 6 0,-5-3 0,0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08:40:26.8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65 24575,'1'-1'0,"-1"0"0,-2 1 0,0 0 0,1 1 0,-2 1 0,1-1 0,0 5 0,1-3 0,1 2 0,1-3 0,5 3 0,-2-4 0,5 3 0,-2-3 0,-1 0 0,4 0 0,-3-1 0,1-1 0,-2-4 0,-5 1 0,2-4 0,-3 2 0,-2-6 0,-1 5 0,-8-6 0,5 8 0,-8-3 0,6 6 0,-10-2 0,8 3 0,-8 1 0,10 1 0,-6 5 0,8-2 0,-2 5 0,7-4 0,4 5 0,1-5 0,7 4 0,-3-5 0,9 0 0,-7-2 0,7 0 0,-9-2 0,6-4 0,-8 1 0,6-6 0,-7 3 0,1-8 0,-5 8 0,-1-7 0,-3 8 0,-9-4 0,3 5 0,-11-2 0,9 5 0,-12 2 0,12 2 0,-9 8 0,13-3 0,-3 8 0,8-7 0,2 5 0,2-7 0,8 6 0,-2-9 0,12 2 0,-10-7 0,11-3 0,-10-1 0,8-9 0,-10 5 0,4-6 0,-9 8 0,-2-4 0,-3 5 0,-4-2 0,0 6 0,-4 1 0,4 2 0,-4 4 0,6-1 0,2 6 0,0-5 0,2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7:52.023"/>
    </inkml:context>
    <inkml:brush xml:id="br0">
      <inkml:brushProperty name="width" value="0.05714" units="cm"/>
      <inkml:brushProperty name="height" value="0.05714" units="cm"/>
      <inkml:brushProperty name="color" value="#008C3A"/>
    </inkml:brush>
  </inkml:definitions>
  <inkml:trace contextRef="#ctx0" brushRef="#br0">1440 1252 8714,'3'0'679,"0"1"-302,-1-1 137,0 0-115,-1 0 384,0-1 78,0 1-286,0 0 150,-1-1 171,0 1 597,1-1-383,-1 0-71,0 0 1561,0 1-2016,-1 2-2684,-1-1 4495,0 3-672,-1-1 283,0 0-240,-5 6 80,2-3-1079,-5 7 734,5-7-1117,-5 8-574,5-4 260,-5 15-767,6-10 33,-2 24-398,5-20-165,4 25-226,0-24-112,7 18 2,-3-21 4021,14 15-4199,-8-16 380,20 14 377,-17-18 468,18 6 400,-17-11 475,12 1 327,-11-6 495,12-1 500,-13-3 190,17-8-65,-17 2 32,17-14 162,-20 10-1681,8-13-319,-13 12 0,3-15 0,-8 13 0,0-14 0,-4 15 0,-5-15-1226,2 14-737,-7-16 120,5 16 173,-10-18 117,6 17 206,-16-18 364,12 22 641,-25-7 747,18 15 593,-24 3 334,20 5 129,-18 7-3688,18-2 4906,-17 9-2732,23-11-2779,-7 1 1512,21-10 1131,4-7 1,5 1 0,2-3 0</inkml:trace>
  <inkml:trace contextRef="#ctx0" brushRef="#br0" timeOffset="681">1343 15 19515,'-2'-3'-2326,"-1"0"1521,1 1 719,0 0-3631,-1 0 4313,1 1-216,0 0 182,1 0-745,0 1 2159,0 1-151,1 2-458,2 8-778,0 0 652,6 29-829,-2-15 491,8 43-611,-1-12-1466,-1 0 135,3 11 609,-9-41-440,6 25 200,-8-33-1302,2 13 649,-5-19-3256,-3 6 7696,1-10-2818,-6 6 0,3-7 0,-4 1 1</inkml:trace>
  <inkml:trace contextRef="#ctx0" brushRef="#br0" timeOffset="1584">9 1409 14885,'-2'0'1096,"0"-1"-1553,1 0 717,0 1-183,0-1 1006,1 1-233,-1 1 769,1 2-1303,0 2-3523,0 3 4111,0 3-170,1 4 87,0 2-104,0 2 37,5 29-1716,-2-16 1629,6 45 12,0-12-881,-3-7 257,2 2-249,-8-42 232,2 3-63,-3-10 130,1-2-68,0-2-561,-1 0-32,-1-3-3646,-1-2 4046,0-3 2469,-1-3-4667,1-1 2325,2-1 0,0-1 0,0-1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01.20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 3 13641,'1'-1'2411,"0"0"-2117,0 0-1106,-3 4 270,1-2-93,-1 2 108,0-1 178,1 0-280,0 1-422,0-2 584,0 1 187,0-1 316,0 0 3453,1-1-2219,2-1 329,-1 2-805,1-1 575,1 6-1134,-1-2 34,2 4-25,-2-4-1456,2 2 113,-1-2-307,3 3 945,-3-3-426,6 6 1094,-4-3-203,10 9 70,-8-8-85,10 8 303,-8-8 73,7 6-102,-7-6 153,16 11-229,-12-10 114,13 10-25,-16-13 66,12 9-98,-11-8 25,8 6-219,-12-7-73,7 4-27,-8-4-87,6 3 107,-7-4-40,9 5 29,-5-4 41,8 5 152,-8-6 86,9 4 47,-9-4 48,7 5-172,-9-6-38,8 6-14,-6-4-133,9 5-36,-8-6 24,14 6 61,-11-6 169,18 4 134,-18-5 62,9 1 120,-11-2-4,13 6-197,-12-4-107,15 13-275,-20-12-404,7 9-134,-8-9-75,2 1 41,0 1 142,-1-3 97,8 6 174,-6-6 285,8 7 180,-10-7-2,7 4 149,-8-4-74,8 5-165,-7-5 507,12 7-426,-10-7 106,8 2-53,-7-3 249,15 2-94,-11-3-132,13 5 30,-17-5 16,8 5-274,-9-3-127,7 5-137,-8-6-108,10 6-116,-8-5 125,11 5 25,-11-6 165,12 3 147,-11-3 13,7 2 142,-10-3-106,6 4-110,-7-3 30,7 4-109,-7-5-24,3 3-34,-4-4 155,8 3 46,-3-3-37,17 5 118,-16-5 79,12 4-19,-15-4-173,4 3 59,-5-2-185,5 1-9,-6-1-183,9 3-16,-9-3 166,12 6-283,-12-5 201,10 4 27,-11-4-75,7 3-10,-7-4 248,5 2-53,-5-3 31,7 3 20,-6-3 10,6 3-110,-7-4 114,6 2-6,-5-2 256,3 2-125,-5-1 284,6 3-540,-6-3 90,4 4 114,-5-5 178,0 2-93,-2-2 178,2 1-86,-3-1 773,3 3-631,-3-2 181,2 2-180,-2-2 449,1 3-629,-1-3 180,1 2-360,-1-2 90,0 0-90,-1-1 270,3 2-270,-2 0 180,4 4-180,-2-4 90,2 4-270,-3-4-2069,1 1 630,-3-4-5937,-6-8 5038,2 1-1530,-10-8 4048,3 8 0,-7 1 0,1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7:10.301"/>
    </inkml:context>
    <inkml:brush xml:id="br0">
      <inkml:brushProperty name="width" value="0.04286" units="cm"/>
      <inkml:brushProperty name="height" value="0.04286" units="cm"/>
      <inkml:brushProperty name="color" value="#008C3A"/>
    </inkml:brush>
    <inkml:brush xml:id="br1">
      <inkml:brushProperty name="width" value="0.05714" units="cm"/>
      <inkml:brushProperty name="height" value="0.05714" units="cm"/>
      <inkml:brushProperty name="color" value="#008C3A"/>
    </inkml:brush>
  </inkml:definitions>
  <inkml:trace contextRef="#ctx0" brushRef="#br0">65 405 9242,'-2'-2'1799,"1"1"-1350,1 0 92,0 0-36,0 0 222,0 0-15,1 0-58,-1 0 774,1 0 573,0 0 711,-1 1-849,-1 1-161,0 0 191,-1 2-244,1-2 467,0 1-1024,-1 0-106,0 2-1062,0-1-41,-1 3-11,2-1-553,-2 4-86,3-4-484,0 7 158,1-5 29,4 8-40,-1-8-185,6 4 168,-5-6 379,9 1 181,-6-4 406,6 0 29,-8-4 510,7-4 216,-6 3 283,4-5-121,-6 5-243,2-6-412,-4 5 74,1-4-235,-4 4-152,-1-2-343,-1 2 37,-3-3-258,2 2 805,-7-5-371,6 6 32,-7-5 45,6 5 137,-5-2-21,4 3 79,-5-2 146,5 3-83,-3-1-14,-3 2 15,0 2 0,-1-1 0,-1 8 0,8-3 0,-5 9 0,7-5 0,-2 13 0,5-9 0,2 16 0,2-17 90,2 6-90,0-9 0,10 5 0,-6-6 90,10 4-90,-11-10 0,4-2 0,-6-2-90,6-11 0,-6 3-899,4-22 0,-7 15-2609,2-14 1259,-6 20-2338,0 0 2698,-1 10 1979,2 10 0,0 2 0,3 7 0</inkml:trace>
  <inkml:trace contextRef="#ctx0" brushRef="#br0" timeOffset="2048">71 577 7713,'-3'-1'809,"0"0"-719,2 1 0,0 0-90,1 0 90,-1 0 0,0 0-90,2 1 0,-1 0 0,1 1 90,0-1 0,0 0 90,0-1 449,-1 0 181,1 0-540,-1 1-180,1-1-90,0 1 90,0 0-90,-1 0 0,0 0 0,1 1 0,-1-1 0,0 2 0,0-2 90,0 0 2092,0-1-1889,1 0 433,-1 0-90,2 0 0,-1 0 576,-1 0-271,1 0 1,0 0 55,0 0 0,0 0-343,-1 1-640,1-1-33,0 1-843,0 0 244,-1 0-273,0-1-141,1 1 49,-1-1-48,0 3 1056,0-1 501,-1 3 359,0-3 170,1 1-83,-1-1-58,1-1-393,1 0-521,-1-1 615,1 0-378,0 0 449,0 0-684,-3 1 786,2-1 408,-3 1 124,3-1 946,-1 1-633,1-1-1303,2 0 577,-2 0-2303,2-1 39,-3 3-1182,0 0-172,0 0-527,-2 0 115,2-1 244,-3 0 2351,0 6 1,1-1 0,-1 5 0</inkml:trace>
  <inkml:trace contextRef="#ctx0" brushRef="#br0" timeOffset="3249">94 568 6723,'-5'-4'3958,"1"2"-3149,4 1 917,-1 0-1272,1 4 223,1 0-191,-1 3-118,1 0 277,0 2 299,2 14-406,-1-6 44,5 22-269,-3-15-222,5 37-7,-4-24 148,6 59-241,-7-46 29,1 13 1,0 1-199,-2-2-1608,0-1 0,0 0 1534,-1-3 176,1 38-189,-1-42 227,0 8 1,1 0-140,-1-6 229,1 3 0,-1-1-43,0-11 213,-1 4 0,0 2-141,-1 4 93,0 30 0,-1-40 536,0 44-630,0-33 50,1 9 1,0-1-140,1-8 54,0-5 0,-1-1-45,1-5 89,1 39-89,0-43 180,1 42-180,-2-51 180,3 33-180,-2-40 3388,3 19-3388,-3-25 104,4 14-104,-3-15 0,5 20 0,-4-19 89,3 22-89,-4-24 0,1 19 0,-3-22 0,0 14 90,-1-17 0,-1 10 0,0-13 0,-1 7 0,1-9 0,-1 4-90,2-5 90,-2 3-180,1-6-1349,-1 3 270,1-6-5308,-6-9 4229,3 0-1080,-6-17 3328,5 8 0,1-12 0,1 5 0</inkml:trace>
  <inkml:trace contextRef="#ctx0" brushRef="#br0" timeOffset="5101">120 445 9512,'-1'1'809,"-1"0"-629,1 0 0,1-1 1935,-1 1-1093,3-1-435,-1 0-102,0-1 588,1 1 189,0-1-56,2 0 187,6-2-100,12 0-554,-4 0 667,25-3-215,-22 4-156,30-5-288,-27 4 55,22-4-70,-23 3-330,26-2 56,-22 2-390,25-3-67,-27 4-275,31-5 108,-27 4-9,38-5-27,-37 6 164,29-5 18,-31 5 164,22-3 4,-20 3-37,38-3 64,-31 4-109,52-3-174,-49 3 166,57-1-4,-53 1-144,40-2-319,-44 2 40,28-3-116,-28 2 33,42-4 193,-40 3-307,52-6 110,-54 5 157,36-6 1,-40 6-105,40-4 217,-36 5-118,36 0-44,-40 3-43,25 1 270,-26 0-162,36 3 309,-36-2-1,29 2-121,-35-3 39,32-1 69,-30-1-405,42-7-165,-41 3 74,31-5-122,-32 6 98,35-7-54,-31 7 71,31-6-137,-35 7 520,32-5-30,-31 5-62,40-4 46,-39 4-3,30-3 3,-31 3-129,34-3 2,-32 3 3,30-3 5,-34 4 11,31-3 1,-29 4 2,39 0-1,-41 1 129,18 1-1,-24 0 0,1 0 0,0 0 127,1 0 1,-1-1 89,22-2 0,-17 0 185,37-5-270,-38 3 90,26-5-90,-29 5 0,28-6 0,-26 5 0,26-4 0,-28 6 0,18-3 90,-18 4-90,38-5 0,-34 5 0,23-3 90,-31 4-90,28-2 0,-22 3 0,21-2 0,-29 2 0,26-2 0,-19 2 0,37-2 0,-40 1 0,21 0 0,-24 2 0,13-1 0,-14 1-180,20 1 90,-20 0-90,24 1 180,-25-1 0,11 1 0,-13-2 0,19-2 0,-16 1 0,17-2 0,-25 2 180,5-1-90,-11 1 0,1-1-180,-6 2-1349,-3-1 180,-2 1-3329,-8-1 3149,5 2 1439,-5 1 0,4 2 0,-1 0 0</inkml:trace>
  <inkml:trace contextRef="#ctx0" brushRef="#br1" timeOffset="8133">827 816 8534,'-1'1'1043,"0"0"1094,1-1-2328,2-1 239,-1 0-17,0 0 43,0 1 926,-1 0-1069,1-1 32,-1 0 217,1 0 199,0 1 904,-1-1 1712,1 1-1121,-1-1-1764,-1 1 226,0-1 100,1 1 872,-1-1-575,0 2 1314,0-1-1586,-1 1 625,0 0 1765,1 1-4077,-1-1 4088,0 0-1135,0 0-972,-2 2-755,0 1 0,0 0 0,-2 1 0,4-3 0,-2 2 0,2-2 0,0 2 0,1-1 0,-2 3-165,2-2 330,-5 12-165,4-8 0,-4 10 0,4-11-798,-1 7 75,1-6 510,-2 7-187,3-7 71,-1 13-267,1-9 134,-1 13-164,1-13 218,1 13-195,0-13-6,1 11-93,0-13 355,2 11-218,0-10 82,4 13-216,-4-13 36,3 7-32,-2-10 125,0 2 57,4 7-12,3 2 27,-1 1 248,6 3-86,-10-13-3,8 5 6,-8-8 109,7 3 25,-6-5 184,8 0 112,-7-4-19,12-2 117,-10 0-110,12-4 24,-12 1-45,13-5 280,-11 3-257,12-7-75,-13 5 129,7-5-147,-8 4 149,14-15 286,-14 12-36,8-12-342,-12 14 233,1-11-73,-4 10 39,0-18-222,-2 15 59,0-15-388,-1 14 13,-1-10 18,0 10 53,0-9 51,-1 9 323,-5-16-139,3 16-24,-4-9-30,3 15-151,-9-10-33,6 8 45,-9-11 26,10 15-146,-5-7 111,4 7 97,-9-5 164,7 6 310,-14-4 151,13 6-141,-10-2 23,11 3-1555,-10 1 861,10 2-4375,-11 5 3347,13 1-160,-5 4-176,7 0 1526,0 1 0,0 3 1,1 1-1</inkml:trace>
  <inkml:trace contextRef="#ctx0" brushRef="#br0" timeOffset="9766">5134 94 8612,'0'-2'1889,"0"0"-1349,0 1-1,0 0 1,0 0 0,0 0-1,0 0-89,1 0 0,-1 0 48,1 0 566,0 2-734,-1 1 191,1 9-259,-1-3-39,2 21-18,-1-13-98,6 31 103,-3-22-305,4 28 108,-4-25 40,2 22-93,-3-21 134,3 36 25,-3-29 108,1 50-234,-3-45 98,1 51-92,-2-51 57,-2 36-97,0-40 173,-3 41-277,2-38 81,-3 35-98,5-40 183,1 35-94,2-35 73,4 33 90,-2-36 270,6 39-91,-6-32 271,4 38-270,-7-37 450,2 40-540,-2-40 89,-1 47-179,0-51 0,-1 31 0,0-35 90,0 21-90,1-22 270,0 33-270,0-31 90,1 39-180,1-42 90,1 25-90,0-31 0,1 16 0,-1-17 0,0 6 0,-1 1 90,-1-6-90,-2 26 0,1-23 0,-1 23 0,1-27 0,3 24 0,3 3 0,0-6 0,0 3 0,-4-24 0,-3 26 0,0-20 179,-3 34-89,1-40 90,-1 16-90,4-24 270,-1 9-90,1-12 719,0 11-629,0-10 630,-2 17-811,-1-15 91,-2 14-180,1-14 0,-3 12-90,4-15-270,-1 8 180,4-14-899,3-1 269,0-6-359,2-2-540,-3-1-8212,-2-10 7249,-2 7 2582,-10-6 0,2 12 0,-5 3 0</inkml:trace>
  <inkml:trace contextRef="#ctx0" brushRef="#br0" timeOffset="11729">207 3311 8792,'0'-2'1709,"1"0"-1349,-1 1 0,1 1-91,0 0 1,0 0 0,-1 1 0,1 1 0,0 2 180,-1 6-1,0 15-359,0-3 0,0 19 0,0-18 90,2 41-90,1-33 0,2 25-90,-2-31 90,1 0 0,0-1-90,0 1 90,0 0 0,2 10 0,-2-9-90,3 23 0,-4-27 90,2 10-90,-4-18 0,0-3 0,1-1 90,1 1-90,0-4 90,3 1-90,0-6 89,2-1-89,3-1 90,1-2-90,3 0 90,2 0 90,23-6-90,-11 3 315,31-7 0,5-1-315,-13 2-341,29-5 0,-1 0 251,-30 7 0,46-2 0,4 1 0,-33 5-430,6 0 0,16 0 1,-15 1 429,-7 1 179,30-5 1,-1 0 88,-34 0 46,11-2 1,-2 0-135,-17 2-45,-4 1 0,0 1-45,-2 0 270,51 0-270,-47 4-45,9 1 0,0 0-45,-6 1 0,-1 0 0,-1 0 0,-2-1 0,2 0 0,-1-1 0,2 0-45,5-1 0,-1 0 45,-9 0 0,6 1 0,0 0 0,-6 0 0,27 1 0,-34 1 0,0 0 0,1-1 0,20-2 0,-14 1 0,3-2 0,0 0 0,4-1 0,6 0 0,1-1 0,-9 2 0,-3 0 0,0 1 0,-5 0 430,44 0-430,-45 3 0,37-2 1450,-47 2-1450,32-1 3,-35 0-3,33 0 0,-39 1 0,34-3 0,-33 1 0,25-2 0,-28 1 0,20-1 0,-24 2 0,18-3 0,-23 4 0,13-3 0,-14 1 0,22-6 0,-16 3 0,33-11 0,-28 8 0,24-9 0,-26 11-90,21-7 90,-22 7 0,27-5 90,-28 8-90,29-5 90,-27 5-90,18-3 0,-23 3 90,18-2-90,-21 3 270,11-2-180,-17 3 270,7-1-270,-6 0 180,20-6-270,-14 4 0,19-6 0,-20 4 0,9-3 0,-11 4-810,7-4-89,-13 6-4228,-5-4 2968,-7 4-2788,-20-6 4947,8 3 0,-13-4 0,10 4 0</inkml:trace>
  <inkml:trace contextRef="#ctx0" brushRef="#br0" timeOffset="13028">1862 375 6903,'1'-5'2788,"-1"0"-2248,0 1-138,0 0-107,0 1-98,0 0-6,0 0 233,0 2-258,0 4 19,0 1 110,1 12-114,1-3 253,3 18-98,-1-8 857,6 45-863,-5-26 185,1 16 1,0 3-125,0 1-75,-1 16 0,1 1 56,-1-5-275,-2-16 0,1 0 15,0 3 20,0-5 1,1 1 38,0 14 59,1 8 1,0-1-52,-1-12 212,1 10 0,-1 1-335,-1-9 159,0-2 1,-1 0-235,-1-2 44,-1-10 0,1-1-63,0 8 19,0-6 0,1 12-704,-1 10 1,1 16 0,0 0 0,-1-12 722,1-4 0,0 0 0,-1 0 0,0 13 0,0-5 0,1-20-873,1-2 873,-1-31 0,5 46 0,-5-54 0,3 31 90,-4-31 2914,1 36-2914,-2-31 1441,1 42-1441,-1-39-90,0 25 0,0-35 0,2 13 0,-2-20-90,2 7 0,-1-16-450,3-1 271,-2-4-991,3-3 1080,-3 1-89,2-1 89,-3 4-180,0 13 360,-2-5-540,-2 20-269,-1-17-2160,-5 7 990,3-14-3148,-7-5 5127,6-6 0,-1-7 0,6-2 0</inkml:trace>
  <inkml:trace contextRef="#ctx0" brushRef="#br0" timeOffset="14279">3165 102 6813,'2'-5'3058,"1"0"-2428,-2 2-90,0 0-181,0 0 1,0 1-90,-1 0 0,1 1 132,0-1 915,0 7-980,0 1 485,1 20-442,-1-9 91,6 37-129,-2-24 399,9 53-309,-8-40-97,2 13 1,0 3-21,-1 1-80,0 1 1,-1 0-209,1 4-14,0-7 0,-1-1-209,3 12-89,-2-11 0,0 0-9,2 10 333,0 13 1,0 2-61,-1-5 49,-1-9 0,-1-2 194,-2-9 384,-2 14 1,1 2-394,0 9-123,-1-7 0,0-3 180,0-10 45,-1-6 0,2 2-45,0 15 44,0 6 1,1 0-135,-1-11 45,0-6 0,0-1 45,-1-5 29,-2 0 0,0 0-119,0 1-1,-2 4 1,-1-2-180,1-9 90,-4 39 0,4-50 0,-3 39-90,3-40 0,-1 40 0,2-49 90,-1 30-90,2-38 90,1 20-90,-1-23 90,1 22-90,0-20 0,-2 29 0,1-29 365,-1 17-365,1-22 126,0 10-126,0-15 0,1 4 0,-1-10 0,2 3 0,-1-4 90,3 5-90,-2-4 0,1 3 0,-1-4 0,2 3-90,-3-4-1619,1-1 450,-2-4-2339,-2-5 1169,0 0-4497,-3-18 5217,3 8 1709,2-20 0,3 15 0,3-6 0</inkml:trace>
  <inkml:trace contextRef="#ctx0" brushRef="#br0" timeOffset="17147">180 1842 6453,'5'-3'2609,"0"1"-1980,0-1-179,-1 0 0,0 0-180,0 0 90,0-1 58,0 1 90,1-1-328,0 1 460,6-6 266,1 2 313,2 0-228,16-2-216,-11 5-109,37-6-101,-26 4 557,36-6-624,-31 4-163,43-9-582,-35 9 227,24-6 126,-32 7 192,48-5 153,-37 6 7,51-5 140,-58 8-60,45-4 349,-39 4-3383,43-7 3428,-44 4-638,49-8 257,-45 7-330,42-5-148,-49 8 3,41 1-410,-41 2-90,48 2-65,-51 0 98,31 0-4,-36-1 173,37-6 249,-32 1 12,37-7 100,-39 5 229,38-10 46,-36 8-53,34-6-115,-39 9-568,37-5-101,-34 6-219,36-5-43,-38 6 3189,40-7-3394,-36 5 32,43-6 4,-47 8 204,37-3 105,-41 5 144,26-1 88,-28 2 520,37-3-387,-29 1 147,38-4 96,-37 3-60,26-4 97,-26 4-116,38-3-90,-36 4-36,45-1-104,-47 4-19,32-1-6,-37 0-12,25-1 7,-24 0-195,25-4 96,-23 2 219,35-5-82,-34 4 6,40-4 2,-44 5-92,28-1-7,-32 4 329,36-2 0,-30 2 214,36-2 0,-35 2-108,54-7 2,-47 5 1,45-6-114,-55 5 0,26-4 1,-31 4-214,11-2-1,-24 5 108,11-1-2,-12 3 0,14 0 113,-17 1 0,11 1 90,-7-3 0,16-1-90,-13 0 90,20-6-90,-21 4-180,16-6 90,-20 5 90,7 0-90,-11 3 0,4 2 90,-3 2-270,9 2 180,-4-1-360,16 5 271,-15-4-1081,13 4 271,-22-6-2519,-4 3 2428,-8-4 1080,-9 1 0,-1-1 0,-3 1 0</inkml:trace>
  <inkml:trace contextRef="#ctx0" brushRef="#br1" timeOffset="19263">325 2815 13478,'0'2'662,"0"-1"485,0-1 681,1 0 3,1-1-729,2 0-267,0 1 5,1-1 478,2 1 41,1 1-60,8 0-539,15-1-366,-4 0 110,33-5-6,-29 1-150,31-7 120,-30 4 214,34-9-179,-32 8-211,33-8-30,-35 11-278,37-5-40,-31 7 135,49-4-93,-47 5-105,37-3-43,-41 2-109,43-3 25,-37 2 92,41-3-56,-42 4-93,42-5-88,-41 5 115,35-5-67,-42 3-75,37-4-82,-33 3 87,34-4 51,-37 4 18,43-5 26,-36 5-17,53-5-43,-55 7 750,36-2-46,-43 3 75,9 0-18,-1 0-224,-10 0 121,23-2 28,-22 1-69,36-8-730,-32 5-80,47-13 44,-48 9-48,32-9 134,-37 11-106,28-7-33,-30 9 285,33-5 308,-36 9 140,23 0-168,-25 2-75,17 0-13,-16 1-3,29-2-82,-25 0 293,27-1 50,-29 0 102,18-1-85,-20 1 155,35-1-123,-31 2-122,30 0 87,-35 2-799,28 0-3,-24 0-44,26-1 38,-29 0-14,30-2 59,-27 1 225,34-4 23,-35 3 495,12 0 2,-19 1 78,29-2-95,-21 2-8,23-2-22,-26 2-85,24-4-9,-16 3 3,29-4-2,-32 3-85,31-5 6,-28 4-96,40-4-6,-40 5 58,30-2-184,-32 3-397,34-3 90,-30 2 98,41-4-95,-43 4 193,27-4-178,-33 4 117,29-3 178,-29 4 293,25-3 0,-30 4-4,14-1-2,-17 1 87,23 1-94,-23 0-188,19 0 2,-24 1 98,14-1 2,-14 1 0,8-1 382,-10 0-74,13-1 12,-8 1 86,24-2 0,-24 2 1,14-1 0,-18 1 7,5-1-295,-10 2-16,3-1-16,-7 1-11,2 0 91,-3 0-1,6 0 0,-4 1-33,4-1-62,-5 0-636,1 0 10,-4 0-980,-2-1 89,-3 0-2877,-8-6 2878,2 2 1454,-5-2 1,5 3 0,0 1 0</inkml:trace>
  <inkml:trace contextRef="#ctx0" brushRef="#br0" timeOffset="22764">5298 3363 5824,'0'0'0</inkml:trace>
  <inkml:trace contextRef="#ctx0" brushRef="#br0" timeOffset="25409">5328 3230 7173,'-1'2'1259,"0"0"-899,0-1 90,0-1-90,-1 0-1,0 0 1,-1 0 0,1 0 90,-2 0-270,2 0 89,-2 0-179,2 0 0,-1 0 0,1 0 0,0-1-90,0 1 90,1 1-90,-1 1 0,1-1 180,1 0-90,0 0 0,0-1 0,0 2 180,0 1-180,0-1 180,0 7-270,0-4 179,0 10 630,2 44 1,1 8-810,-2-18 45,2 21 0,-1-6 45,-1-42-90,0-1 180,0 20-180,-1-15 180,0 25-90,-2-26 90,0 26-90,1-26 0,0 22-90,1-28 90,3 18 0,-1-18 360,3 27-271,-3-25 91,1 22-180,-2-22 180,1 23-180,-2-22 0,0 21-90,0-24 90,-1 24-90,1-23 0,-1 19 0,1-25 90,1 15 0,0-14 90,1 13-90,-1-15 269,2 12-179,-2-12 360,2 16-360,-2-17 270,2 17-180,-2-16 449,1 21-539,-1-17 180,1 16-180,-1-18 269,0 15-269,0-15 90,0 11-90,-1-15 270,1 9-450,-1-12 0,0 5-90,0-10-1529,0-1 539,-1-3-2248,-2-5 1080,0 1-2160,-6-11 2519,2 5 1889,-4-12 0,4 7 0,-1-5 0</inkml:trace>
  <inkml:trace contextRef="#ctx0" brushRef="#br0" timeOffset="27258">5337 2332 6993,'2'-2'1709,"-1"1"-1349,1-1 0,0 1-180,0 0 89,0 0 1,1 0-90,0-1-90,0 1 90,0-1-90,1 1 90,-1 0 90,3 0-90,-1 0 226,8 1 186,11 2-203,-4 0-91,8 0 1,-14-1 95,16 0 137,-10 0 93,28 1-141,-26-1-373,26 1 103,-28 0-88,10-1 2,-15 0 3,12-2-212,-10 1 4,22-3 17,-22 1 114,16-3 102,-16 4-94,18-2-20,-17 3 75,15 2-39,-18-1-40,17 7-61,-18-4-20,17 4-11,-17-6 47,25-1 320,-16-2-32,28-4 49,-26 1 59,19-2 52,-19 3-99,20-2 86,-23 4 14,20-1-496,-26 2-73,19 0-28,-19 0-23,9 0-5,-11 0 14,13 0 10,-10 1 23,16 0 9,-21 0-97,7 0 99,-13 0 83,3-1-71,-6 0 24,1 0 89,-3 0 14,0 1-264,-1-1-194,1 4-105,0-1 5,1 3-38,-2-1 3,2 2-5,-1-3 83,0 3 341,-1-5 321,1 5 126,-1-3 75,2 10-157,-1-5 89,2 19-139,-1-13 15,0 17 99,-1-16 15,-2 24 42,0-17 488,-2 34-275,2-28-3977,1 27 3811,1-27 7,3 20-166,-1-20 222,5 33-403,-3-29 220,7 43-355,-7-43 231,6 46-278,-6-44 382,5 45-172,-6-45 4126,2 19-4012,-3-25-34,0 0 109,-1-1-103,0 1 98,0 0 148,1 25-162,-2-19 187,3 44-216,-2-45-90,4 41-143,-4-43 79,3 36-96,-4-40 53,-2 33 51,0-35-3961,-4 22 4164,1-25 126,-2 25 29,3-22-28,-2 20 39,4-25-264,-1 20-109,2-20-138,-3 17 23,-1-20 204,-4 22 22,2-19 62,-5 27 26,7-28 50,-2 15-15,4-20-28,0 9-219,2-14-257,-2 6-137,2-11 3399,-1-1-3612,1-5-1814,-1-4-3741,0 0 4105,-4-12-76,0 7 2223,-10-10 1,3 11 0,-6-2 0</inkml:trace>
  <inkml:trace contextRef="#ctx0" brushRef="#br1" timeOffset="28209">5037 3415 21487,'-1'3'-2109,"2"0"-3687,1 0 5744,1 0 283,1 1 456,0 0-196,1 0 87,1 0 3692,3 2-3174,-1-2 872,14 3-4369,5-4 4085,-1 0-202,20-5 194,-23 0-52,36-2-109,-32 1-254,29 0-151,-27 2-412,33 1-422,-29 0-66,31 2-284,-33-2-33,45-1-30,-39 0-15,38-4 166,-44 1 115,32-8 126,-29 5 186,30-6-29,-33 6-412,39-5 0,-37 7 0,28-1 0,-40 5 0,10 1 0,-13 0 0,21-1 0,-18-1 0,33-4 0,-29 3 0,34-6 0,-33 6 0,28-4 0,-33 5 0,11 0 0,-21 2 0,5 1 0,-10 0 0,3 2 0,-5-1 0,1 2-390,-1-1-1045,0 0 336,2-1 213,0 0 280,0 0 233,0-1 4,-1 0-2215,0-1 1785,-3-2-1665,-7-1 2508,-3 0 0,-5-2 0,1 2 1</inkml:trace>
  <inkml:trace contextRef="#ctx0" brushRef="#br0" timeOffset="29940">6569 79 7173,'-5'-5'2249,"0"0"-1800,1 0-89,1 0-90,1 1-90,0-1 0,1 1 0,0 1 0,1-1-90,-1 1-1,2 0 1,-1 1 0,0-1 0,0 2 0,1-2 0,0 2 180,1 0-180,-2 1 0,3 1 0,-2 1 180,4 11 284,0 23-382,-1-7 86,0 27 16,-4-27 21,1 11 5,0-11-41,0 2-7,0 2 76,4 35-266,-2-23 184,4 46-292,-3-45 156,2 34-95,-3-32 212,0 3 1,1 1-126,-2 3 86,1-2 0,0 0-132,-1-2 108,1 2 0,-1 0-99,1 1 58,0 6 0,0 0-169,1-9 205,0 5 1,1-1-24,1-8 83,4 38-25,-5-47 178,4 38-269,-5-37 92,4 32-105,-5-38-43,4 29 3,-4-31-87,2 14 91,-3-24 182,-2 16-182,0-14 179,-1 22-143,0-27 0,-1 16-90,1-23 0,0 9 0,0-13-90,1 1 90,0-5-1170,0 2 451,0-2-1440,-2 2 450,0-3-1889,-4-3 1889,2-1 1709,-7-8 0,5 3 0,-3-5 0</inkml:trace>
  <inkml:trace contextRef="#ctx0" brushRef="#br0" timeOffset="31089">3512 3693 7982,'-4'1'1889,"0"0"-1529,0 0-90,0 1-90,-1 0-90,-1 0 90,0 0-90,-1 0 90,-4 1 629,-4-1-539,4-1 540,-4 0-541,13-2 271,-1 1-360,3-1 0,2 3 0,-1 1 0,5 8-90,-3 0 89,4 16-89,-2-6 450,4 45-270,-4-24 135,1 28 0,0 4-136,-1-6-1650,0 19 0,-1 0 1651,-2-19-45,-1-3 0,-1-3-46,-1-5-44,-2-4 0,0-2-45,0-2-270,-4 32 0,3-52-1708,-3 17 1078,3-31 1594,-2 5-2494,3-21-2967,0-12 4677,2 3 0,-1-11 0,1 7 0</inkml:trace>
  <inkml:trace contextRef="#ctx0" brushRef="#br0" timeOffset="32122">2068 3686 7623,'-2'-3'3148,"-1"0"-2608,1 0-181,0 0-89,1 0 0,0 1-90,0 0 90,0 0 449,0 0-539,1 1 180,-1 5-180,0 2 90,2 13-180,1-2 90,3 21-90,0-8 269,10 54-179,-6-32 90,1 14 0,1 3-90,-1-4 135,0 11 0,0 0 44,-3-9-126,-1-3 0,-1 0 396,-3-3 233,-2 3 0,-2 1-233,-2 2-44,-2 3 0,0-2-405,-1-15 0,-4 30-180,7-55 90,-2 10-180,4-25-300,2 0-509,1-14-2340,2-11 810,0 0-4677,5-27 5487,-3 14 1619,5-19 0,-2 13 0,2-3 0</inkml:trace>
  <inkml:trace contextRef="#ctx0" brushRef="#br0" timeOffset="33274">5041 1332 8072,'2'0'990,"0"0"-630,-1 0 899,0 0-989,0-1-90,0 1 0,0 0-1,0 0 1,1 1 0,0 0-90,1 1 0,1 1 0,1 2 0,10 4 0,25 1-90,-8-2 0,33-3 64,-32-7 26,47-7 0,-34 3 180,47-7-90,-44 5 45,5-1 0,1 0-45,5 0-164,-3 1 0,-1 0 10,-2 2 19,-2 1 0,1 2 44,-1 0 181,43 0-180,-55 4 630,48 0-540,-49-1 4,34 1-90,-51-1 90,11 0-179,-19 0 326,2 0-326,-11 0 205,-2-2-149,-3 1-695,-3-1 91,0 0-1890,-5-1 899,3 2-2968,-9 1 4501,5 2 0,-7 4 0,5 1 0</inkml:trace>
  <inkml:trace contextRef="#ctx0" brushRef="#br0" timeOffset="65546">4006 1728 11131,'-2'0'1142,"0"-1"-724,1 1 635,0 0-106,0-1-273,0 1 186,1-1-551,0 0 778,0 0 463,1 0 806,1 0-51,1 0 1288,12-6-801,-2 0-451,29-13-2132,-2 2-209,1-1 0,7 1 0,-30 13-1882,12-2-917,-22 6-1710,0 2 1510,-9 1-1748,-10 6 4418,3-3 0,-7 5 1,6-3-1</inkml:trace>
  <inkml:trace contextRef="#ctx0" brushRef="#br0" timeOffset="66230">4012 1766 9961,'1'-1'810,"0"0"-540,-1 0-90,0 1-1,-1-1 1,1 0 744,0 0-704,1 1 862,-1 0-151,2 2-796,-3 0 375,1 3-45,-1 0 261,-1 2-104,0 1 9,-2 5-590,2-2 51,-3 12 673,3-12-383,-2 9 90,3-13-325,2 3-194,0-5-340,8 1 379,-1-4 221,18-2 224,-11-1 114,19-3 64,-16 2 13,22 5 52,-20 0 359,16 10-668,-23-3-815,6 18-541,-12-11-331,-1 18 173,-6-17 608,-7 19 183,2-19 859,-10 18-353,6-23 984,-10 6 194,8-12 347,-10-1-240,9-5-278,-11-6-949,13 0-1395,-7-8-515,12 5-4325,2-12 3262,4 12 2454,4-1 1,-1 13 0,2 5-1</inkml:trace>
  <inkml:trace contextRef="#ctx0" brushRef="#br1" timeOffset="67313">4056 2783 11775,'-6'6'7961,"1"-2"-6080,4-2 164,0-2 783,1 1-1620,2-1 236,1 0-136,2 0 1009,2 0-2317,1 0 0,9-1 0,-3 0 0,19-4 0,-15 2 0,17-3-2214,-19 3-1834,14-2 1628,-16 2-4659,7-3 3940,-16 4-842,-3-3 2138,-4 6 1777,-4-1 1,2 3 0,-1 0-1</inkml:trace>
  <inkml:trace contextRef="#ctx0" brushRef="#br1" timeOffset="68046">3978 2925 28065,'0'-2'-8481,"0"0"6989,0 2 992,0-1 1909,1 1 863,0 0-907,0 0-453,-2 1-1512,1 1 1140,-2 3 62,1 0 103,-4 11-1262,2-5-930,-5 19 264,5-16 20,-1 15 1088,3-17 0,4 6-658,0-11 173,11 1 839,-4-6 786,14-2 249,-8-2 408,25-3-16,-18 4 148,28 5-2,-29 2-178,14 10-1507,-22-6-933,8 15-778,-13-11 3557,0 21-4483,-10-19 809,-13 25 834,3-22 1099,-18 19 461,12-21 1283,-23 17-222,18-18 679,-24 11-1256,28-19-1177,-12 2 0,20-10-241,0-12-3220,7 2-3680,5-21 6823,1 18 1,2-8 0,-1 16 0</inkml:trace>
  <inkml:trace contextRef="#ctx0" brushRef="#br0" timeOffset="68928">2556 2987 7892,'-4'-1'3688,"0"0"-2788,0 0-181,1 0-89,0 0-90,2 0-90,0 0-1,1 0 1,0 0-90,2 0 269,3-1-359,2 1 148,18-3 203,11-6 260,1 1-1722,29-14 1905,-40 15-440,18-7 476,-32 12-76,-1-1 143,-3 3-4400,-4 2 2983,-1 2 1,-3 4-1,-2 0 1</inkml:trace>
  <inkml:trace contextRef="#ctx0" brushRef="#br1" timeOffset="69696">2556 3040 17226,'0'-2'297,"0"1"548,1 0 1028,0 1-222,0-1-899,-1 0-234,1 0-532,-1 0 1023,0 1-779,0 1-274,-1 2-481,0 2-409,0 0 332,0 0 41,1 1 630,-3 10-165,2-5 293,-5 14-78,3-12 318,-8 21-437,6-18 270,-4 17-177,7-22 386,4 10-636,1-11-276,8 5-103,-1-10 744,21-1 400,-11-4 247,32 0 25,-27 1 372,30 7 63,-32 0-72,16 10-283,-24-6-5125,6 16 3167,-12-12-521,0 18 130,-8-16 157,-7 18 699,0-17 4972,-16 21-3840,9-25 1161,-16 14 13,12-18 1612,-24 6-2222,18-10-1163,-29 0 0,30-7 0,-16-5 0,23 1-1999,-3-9-296,12 6-4295,4-10 2880,5 9-3674,8-7 5545,-5 12 1799,4 0 0,-5 7 1,0 2-1</inkml:trace>
  <inkml:trace contextRef="#ctx0" brushRef="#br1" timeOffset="71893">5954 4050 13810,'0'-3'1023,"0"1"-1490,0-1 330,-1 2 265,0 0 419,0 0 1153,0 1 291,-1 0 143,-1 0-5,1-1 439,-2 1-93,2 1 1233,-2 1-2550,1 0-1158,-3 3 0,1-2 0,-6 6 0,3-4 0,-10 12 0,9-8 0,-9 15 0,12-12-545,-4 14-463,6-12-497,2 17 3872,2-14-4224,3 22 19,0-22-13,5 14 136,-4-17 167,10 11 290,-6-14 420,12 11 711,-10-16 410,10 3 532,-9-8 800,15-10 556,-12 2-118,14-10-405,-17 7-520,14-12-334,-13 10-410,8-12-359,-12 13-504,5-14-860,-9 13 56,1-13 119,-5 15 258,-6-13-320,1 11 115,-8-13-108,5 12 392,-22-19 265,13 16 303,-20-17 103,19 19-230,-13-7 253,11 9-2386,-21-3 1407,20 12-3534,-23 7 3834,28 3 916,-4 7 1,15-4 0,3 0-1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5T12:18:28.411"/>
    </inkml:context>
    <inkml:brush xml:id="br0">
      <inkml:brushProperty name="width" value="0.04286" units="cm"/>
      <inkml:brushProperty name="height" value="0.04286" units="cm"/>
      <inkml:brushProperty name="color" value="#008C3A"/>
    </inkml:brush>
  </inkml:definitions>
  <inkml:trace contextRef="#ctx0" brushRef="#br0">409 67 6543,'2'3'2069,"-1"-1"-1619,1 1 0,-2-2-181,1 1 91,0-1-90,-1 0 90,0 0-90,0 0 899,0-1-539,1 1-173,0-2 169,0 1 317,0-1-126,0 0 1007,0 0-92,0 1 214,3 2-1004,-2 0-349,4 4-64,-1-1-573,4 6 51,-3-4-772,6 9-508,-7-9 18,4 8 734,-7-11 614,2 2-236,-3-5 296,0 1-49,0-3 1684,-3-3-1845,1 0 107,-5-9-281,3 5 276,-9-11-81,6 11 34,-6-9-63,6 9-989,-5-5 1316,4 5-47,-10-9-17,9 9 103,-9-7-305,9 11-145,-8-4 122,8 6-103,-5-2-37,6 3 91,-5 1 51,5 0 124,-11 2 95,10-1 85,-7 2-21,8-2-2,-8 3 8,8-2 90,-9 5 264,10-5-133,-6 3 200,8-2 392,-5 2 44,5-3-34,-4 3 317,4-2-126,-3 5-528,3-4-443,-2 6-311,3-5-417,0 6-144,1-5 86,-2 4-399,2-5 247,-4 5 295,2-5 471,-6 9 71,6-8-40,-3 9-262,3-6-46,-4 12-65,5-9-157,-6 14-138,5-15-54,-2 9 14,4-11 92,-1 5 40,2-6 200,1 9-120,2-7-52,2 10-133,-1-9-37,3 11 839,25 43-850,-18-36 230,20 30-44,-27-57 167,2-1-24,0-1 124,6-1-37,-4 0 147,9-2 0,-12 2 0,6-1 0,-8 1 0,2 0 0,-3-1 0,5-2 90,-4 1-90,6-8 0,-5 4 0,3-8 0,-4 6 0,3-9 0,-4 9 0,1-6 0,-4 8 90,0-5-90,-1 6 0,-1-9 0,1 9 0,-3-8 0,1 8 0,-1-4 0,1 5 0,-4-5 90,2 4-90,-5-6 0,4 6 0,-6-6 0,6 6 90,-7-6-90,6 8 0,-5-4 0,4 5 0,-7-1 0,4 2 0,-12-4 0,9 2 0,-17-6 0,16 6 72,-11-4-182,15 5-1522,-10 0 367,11 3-2848,-9 2 2006,9 1-3290,-10 3 5397,9-1 0,-5 3 0,8-1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C1F38-FFC6-F44B-BFB8-870ECE63464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8D0A-F381-2A45-88C8-91819AED8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3338-3749-5944-B3A5-93F6901D0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solidFill>
                  <a:srgbClr val="0070C0"/>
                </a:solidFill>
                <a:latin typeface="Cooper Black" panose="0208090404030B020404" pitchFamily="18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9CE92-C9EF-834B-9FE4-E3E2D0AED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9630"/>
            <a:ext cx="9144000" cy="133817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9951-077A-254C-974F-2F988A54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DCC6-8C8B-104C-AACB-817B27B51CD0}" type="datetime1">
              <a:rPr lang="en-IN" smtClean="0"/>
              <a:t>25/10/19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5C337-DD9B-DC48-82AF-7ACDE08A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9AE1D-6C43-E249-AD83-F0A9E8F1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FA4E473-9F5A-624E-8519-0893EF428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902" y="5066552"/>
            <a:ext cx="1338169" cy="13381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560102-291F-0742-AB5E-15FEBD4A3B7F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50318"/>
            <a:ext cx="9144000" cy="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12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5D9-98E8-DF4F-8DBF-7BDC5430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9816D-C9D4-7A4C-8A11-D4491965A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B8DF-F262-2446-AC94-4F14C4F9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60CD-929F-5446-99FD-FD3E97B9684D}" type="datetime1">
              <a:rPr lang="en-IN" smtClean="0"/>
              <a:t>25/10/19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29F7C-FACC-6F42-A4F7-68227C80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4B3AB-F235-AF4B-8306-CDD4C3FA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71FE7D-F184-1A45-810E-2D72E1335904}"/>
              </a:ext>
            </a:extLst>
          </p:cNvPr>
          <p:cNvCxnSpPr/>
          <p:nvPr userDrawn="1"/>
        </p:nvCxnSpPr>
        <p:spPr>
          <a:xfrm>
            <a:off x="782170" y="1160665"/>
            <a:ext cx="10627659" cy="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2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A27DE-C036-984B-B31F-C9CB2CAFD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EFBA0-98E6-204F-9873-73C13892B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0F134-E84F-C345-AEC6-35F40285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7197-50EC-A748-B632-B821A436B13E}" type="datetime1">
              <a:rPr lang="en-IN" smtClean="0"/>
              <a:t>25/10/19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95FFB-C4F7-D447-903E-3EB3CA59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97A80-AF73-1348-83B0-1A9BC17E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3DD8-291A-1D4B-880B-BEAD8134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A5EC-F90F-9D48-970F-28D737C0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6700" indent="-266700">
              <a:buFont typeface="Arial" panose="020B0604020202020204" pitchFamily="34" charset="0"/>
              <a:buChar char="•"/>
              <a:tabLst/>
              <a:defRPr/>
            </a:lvl1pPr>
            <a:lvl2pPr marL="714375" indent="-257175">
              <a:buFont typeface="Arial" panose="020B0604020202020204" pitchFamily="34" charset="0"/>
              <a:buChar char="•"/>
              <a:tabLst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9E84E-8338-E744-9B06-240F9A2AF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234A-0821-7D41-8956-4360208CAADC}" type="datetime1">
              <a:rPr lang="en-IN" smtClean="0"/>
              <a:t>25/10/19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58D94-FF88-BC4F-A00D-0E367A60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F9A1D-84A5-474F-9CF3-0A5AFC2B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114F8-F55E-3C4F-9931-4D70900CB48C}"/>
              </a:ext>
            </a:extLst>
          </p:cNvPr>
          <p:cNvCxnSpPr/>
          <p:nvPr userDrawn="1"/>
        </p:nvCxnSpPr>
        <p:spPr>
          <a:xfrm>
            <a:off x="782170" y="1160665"/>
            <a:ext cx="10627659" cy="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6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952A-787C-7246-8E26-5709E48E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9ED0A-B33B-C04B-8FEC-F12DDD7A4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FF81E-EB4A-B14E-A56F-620C1485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D316-C95D-F342-8C5F-DC2B7015E9D9}" type="datetime1">
              <a:rPr lang="en-IN" smtClean="0"/>
              <a:t>25/10/19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F118-E6F7-3E45-80A6-E0179FFB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A525-9DC6-664F-8A21-0588C679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0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C3CD-107E-4E47-A96C-32D62511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E071-C18F-C345-8E3E-575751F8D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E2401-60C5-6341-A44A-6CFEE1A3D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48EB-F879-614B-9D28-3A057031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40BA-D701-E746-82A9-AF434B76E684}" type="datetime1">
              <a:rPr lang="en-IN" smtClean="0"/>
              <a:t>25/10/19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7F48A-14E5-4C4B-9E91-C03D44B9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D6475-EAB1-ED42-A279-89A8D651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BE5DF7-90BA-D74A-88D5-5670A8901828}"/>
              </a:ext>
            </a:extLst>
          </p:cNvPr>
          <p:cNvCxnSpPr/>
          <p:nvPr userDrawn="1"/>
        </p:nvCxnSpPr>
        <p:spPr>
          <a:xfrm>
            <a:off x="782170" y="1160665"/>
            <a:ext cx="10627659" cy="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70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9F8C-2267-5E43-85D9-7458B702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D3885-044D-8844-BE3A-A00863F0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D4A9E-2DE5-9842-B7C6-21E2F6A7C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139E8-A385-374B-94D1-8A45E1CCE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2328C-C50C-B049-B597-F3FF020E7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65C7E-EBD2-1741-8507-7E4B4D15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FBB9-9AC0-D742-B31A-D9CA86B097E4}" type="datetime1">
              <a:rPr lang="en-IN" smtClean="0"/>
              <a:t>25/10/19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CFB61-2E8C-A64B-BE59-9D953100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8D8B4-9EF6-0140-B0F0-CAB6420E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29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381B-8955-D84C-B0BE-135A31AC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4935B-63DB-BC41-96FF-CCA2D7C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079E5-7D9D-2B40-9EA4-77CFEF2B87AA}" type="datetime1">
              <a:rPr lang="en-IN" smtClean="0"/>
              <a:t>25/10/19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60D6E-04A5-F943-ACD2-FE5AC10B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1F7D5-9016-5343-A638-34CD1B80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2479C8-74C5-A748-BEAD-F79D0DC286C3}"/>
              </a:ext>
            </a:extLst>
          </p:cNvPr>
          <p:cNvCxnSpPr/>
          <p:nvPr userDrawn="1"/>
        </p:nvCxnSpPr>
        <p:spPr>
          <a:xfrm>
            <a:off x="782170" y="1160665"/>
            <a:ext cx="10627659" cy="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6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DC301-E785-2F46-AC01-60B605A3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62A3C-7CF1-EB4C-A7D3-0813F997DDEA}" type="datetime1">
              <a:rPr lang="en-IN" smtClean="0"/>
              <a:t>25/10/19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42211-E1BB-A740-A88D-760FC8FC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E9512-686A-9A44-96DE-E0870AC3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9820-BFD2-5A44-B80F-5E739D84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8CF9-EFAF-E14E-A628-779D7419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9FC41-6E5B-A048-9570-96BD97676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4A49E-5341-4B46-944F-07BE31F7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2ACF9-7099-BB48-9971-08859C88EA86}" type="datetime1">
              <a:rPr lang="en-IN" smtClean="0"/>
              <a:t>25/10/19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42206-C5C5-AE48-B925-CD58E4D5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F29A0-C6F1-3648-92F7-2A18BDF1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3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35D2-D004-A34F-BFB8-B6B8AC9E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23A968-6F6F-6046-91AE-467666306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D37AF-1C47-844C-9948-041B8A20F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CE938-5AD0-2B4D-94FD-69D4A0B2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5A44-B7E2-414B-B0FD-ACC19455E1C6}" type="datetime1">
              <a:rPr lang="en-IN" smtClean="0"/>
              <a:t>25/10/19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6824D-E300-1149-B838-8F7D64BA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6562D-0306-5A4D-A154-2501A391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4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0950E-37E5-5C4B-93E4-6C306AE3B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594"/>
          </a:xfrm>
          <a:prstGeom prst="rect">
            <a:avLst/>
          </a:prstGeom>
          <a:noFill/>
          <a:ln w="63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FC4BF-6056-9C41-BB12-44495FAE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8294"/>
            <a:ext cx="10515600" cy="4678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17A8F-3B38-8247-8C45-2E91B3110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BBE31-C32B-3448-A221-FA23A7CC04CB}" type="datetime1">
              <a:rPr lang="en-IN" smtClean="0"/>
              <a:t>25/10/19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B7811-523B-C44E-ACEE-C7E144CDA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F37DB-74FC-9641-A789-3DB58802C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7B9D3-52A9-9942-94AF-0AF10299717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BAE95-8B00-1A4A-8A6D-F128F1ADEFA3}"/>
              </a:ext>
            </a:extLst>
          </p:cNvPr>
          <p:cNvSpPr/>
          <p:nvPr userDrawn="1"/>
        </p:nvSpPr>
        <p:spPr>
          <a:xfrm>
            <a:off x="-134471" y="0"/>
            <a:ext cx="263563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1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70C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66700" indent="-266700" algn="l" defTabSz="914400" rtl="0" eaLnBrk="1" latinLnBrk="0" hangingPunct="1">
        <a:lnSpc>
          <a:spcPct val="150000"/>
        </a:lnSpc>
        <a:spcBef>
          <a:spcPts val="1000"/>
        </a:spcBef>
        <a:buClr>
          <a:srgbClr val="C00000"/>
        </a:buClr>
        <a:buSzPct val="120000"/>
        <a:buFont typeface="Arial" panose="020B0604020202020204" pitchFamily="34" charset="0"/>
        <a:buChar char="•"/>
        <a:tabLst/>
        <a:defRPr sz="32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714375" indent="-257175" algn="l" defTabSz="914400" rtl="0" eaLnBrk="1" latinLnBrk="0" hangingPunct="1">
        <a:lnSpc>
          <a:spcPct val="150000"/>
        </a:lnSpc>
        <a:spcBef>
          <a:spcPts val="500"/>
        </a:spcBef>
        <a:buClr>
          <a:srgbClr val="00B050"/>
        </a:buClr>
        <a:buSzPct val="120000"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0070C0"/>
        </a:buClr>
        <a:buSzPct val="12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7030A0"/>
        </a:buClr>
        <a:buSzPct val="12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SzPct val="12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.xml"/><Relationship Id="rId21" Type="http://schemas.openxmlformats.org/officeDocument/2006/relationships/image" Target="../media/image46.png"/><Relationship Id="rId42" Type="http://schemas.openxmlformats.org/officeDocument/2006/relationships/image" Target="../media/image57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70.png"/><Relationship Id="rId84" Type="http://schemas.openxmlformats.org/officeDocument/2006/relationships/image" Target="../media/image78.png"/><Relationship Id="rId89" Type="http://schemas.openxmlformats.org/officeDocument/2006/relationships/customXml" Target="../ink/ink50.xml"/><Relationship Id="rId16" Type="http://schemas.openxmlformats.org/officeDocument/2006/relationships/customXml" Target="../ink/ink14.xml"/><Relationship Id="rId11" Type="http://schemas.openxmlformats.org/officeDocument/2006/relationships/image" Target="../media/image41.png"/><Relationship Id="rId32" Type="http://schemas.openxmlformats.org/officeDocument/2006/relationships/image" Target="../media/image30.tiff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customXml" Target="../ink/ink45.xml"/><Relationship Id="rId5" Type="http://schemas.openxmlformats.org/officeDocument/2006/relationships/image" Target="../media/image38.png"/><Relationship Id="rId90" Type="http://schemas.openxmlformats.org/officeDocument/2006/relationships/image" Target="../media/image81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49.png"/><Relationship Id="rId30" Type="http://schemas.openxmlformats.org/officeDocument/2006/relationships/customXml" Target="../ink/ink21.xml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60.png"/><Relationship Id="rId56" Type="http://schemas.openxmlformats.org/officeDocument/2006/relationships/image" Target="../media/image64.png"/><Relationship Id="rId64" Type="http://schemas.openxmlformats.org/officeDocument/2006/relationships/image" Target="../media/image68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customXml" Target="../ink/ink10.xml"/><Relationship Id="rId51" Type="http://schemas.openxmlformats.org/officeDocument/2006/relationships/customXml" Target="../ink/ink31.xml"/><Relationship Id="rId72" Type="http://schemas.openxmlformats.org/officeDocument/2006/relationships/image" Target="../media/image72.png"/><Relationship Id="rId80" Type="http://schemas.openxmlformats.org/officeDocument/2006/relationships/image" Target="../media/image76.png"/><Relationship Id="rId85" Type="http://schemas.openxmlformats.org/officeDocument/2006/relationships/customXml" Target="../ink/ink48.xml"/><Relationship Id="rId3" Type="http://schemas.openxmlformats.org/officeDocument/2006/relationships/image" Target="../media/image37.png"/><Relationship Id="rId12" Type="http://schemas.openxmlformats.org/officeDocument/2006/relationships/customXml" Target="../ink/ink12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customXml" Target="../ink/ink22.xml"/><Relationship Id="rId38" Type="http://schemas.openxmlformats.org/officeDocument/2006/relationships/image" Target="../media/image55.png"/><Relationship Id="rId46" Type="http://schemas.openxmlformats.org/officeDocument/2006/relationships/image" Target="../media/image59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customXml" Target="../ink/ink16.xml"/><Relationship Id="rId41" Type="http://schemas.openxmlformats.org/officeDocument/2006/relationships/customXml" Target="../ink/ink26.xml"/><Relationship Id="rId54" Type="http://schemas.openxmlformats.org/officeDocument/2006/relationships/image" Target="../media/image63.png"/><Relationship Id="rId62" Type="http://schemas.openxmlformats.org/officeDocument/2006/relationships/image" Target="../media/image67.png"/><Relationship Id="rId70" Type="http://schemas.openxmlformats.org/officeDocument/2006/relationships/image" Target="../media/image71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customXml" Target="../ink/ink20.xml"/><Relationship Id="rId36" Type="http://schemas.openxmlformats.org/officeDocument/2006/relationships/image" Target="../media/image54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customXml" Target="../ink/ink11.xml"/><Relationship Id="rId31" Type="http://schemas.openxmlformats.org/officeDocument/2006/relationships/image" Target="../media/image51.png"/><Relationship Id="rId44" Type="http://schemas.openxmlformats.org/officeDocument/2006/relationships/image" Target="../media/image58.png"/><Relationship Id="rId52" Type="http://schemas.openxmlformats.org/officeDocument/2006/relationships/image" Target="../media/image62.png"/><Relationship Id="rId60" Type="http://schemas.openxmlformats.org/officeDocument/2006/relationships/image" Target="../media/image66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75.png"/><Relationship Id="rId81" Type="http://schemas.openxmlformats.org/officeDocument/2006/relationships/customXml" Target="../ink/ink46.xml"/><Relationship Id="rId86" Type="http://schemas.openxmlformats.org/officeDocument/2006/relationships/image" Target="../media/image79.png"/><Relationship Id="rId4" Type="http://schemas.openxmlformats.org/officeDocument/2006/relationships/customXml" Target="../ink/ink8.xml"/><Relationship Id="rId9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customXml" Target="../ink/ink15.xml"/><Relationship Id="rId39" Type="http://schemas.openxmlformats.org/officeDocument/2006/relationships/customXml" Target="../ink/ink25.xml"/><Relationship Id="rId34" Type="http://schemas.openxmlformats.org/officeDocument/2006/relationships/image" Target="../media/image53.png"/><Relationship Id="rId50" Type="http://schemas.openxmlformats.org/officeDocument/2006/relationships/image" Target="../media/image61.png"/><Relationship Id="rId55" Type="http://schemas.openxmlformats.org/officeDocument/2006/relationships/customXml" Target="../ink/ink33.xml"/><Relationship Id="rId76" Type="http://schemas.openxmlformats.org/officeDocument/2006/relationships/image" Target="../media/image74.png"/><Relationship Id="rId7" Type="http://schemas.openxmlformats.org/officeDocument/2006/relationships/image" Target="../media/image39.png"/><Relationship Id="rId71" Type="http://schemas.openxmlformats.org/officeDocument/2006/relationships/customXml" Target="../ink/ink41.xml"/><Relationship Id="rId2" Type="http://schemas.openxmlformats.org/officeDocument/2006/relationships/customXml" Target="../ink/ink7.xml"/><Relationship Id="rId29" Type="http://schemas.openxmlformats.org/officeDocument/2006/relationships/image" Target="../media/image50.png"/><Relationship Id="rId24" Type="http://schemas.openxmlformats.org/officeDocument/2006/relationships/customXml" Target="../ink/ink18.xml"/><Relationship Id="rId40" Type="http://schemas.openxmlformats.org/officeDocument/2006/relationships/image" Target="../media/image56.png"/><Relationship Id="rId45" Type="http://schemas.openxmlformats.org/officeDocument/2006/relationships/customXml" Target="../ink/ink28.xml"/><Relationship Id="rId66" Type="http://schemas.openxmlformats.org/officeDocument/2006/relationships/image" Target="../media/image69.png"/><Relationship Id="rId87" Type="http://schemas.openxmlformats.org/officeDocument/2006/relationships/customXml" Target="../ink/ink49.xml"/><Relationship Id="rId61" Type="http://schemas.openxmlformats.org/officeDocument/2006/relationships/customXml" Target="../ink/ink36.xml"/><Relationship Id="rId82" Type="http://schemas.openxmlformats.org/officeDocument/2006/relationships/image" Target="../media/image77.png"/><Relationship Id="rId1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customXml" Target="../ink/ink56.xml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3" Type="http://schemas.openxmlformats.org/officeDocument/2006/relationships/customXml" Target="../ink/ink51.xml"/><Relationship Id="rId21" Type="http://schemas.openxmlformats.org/officeDocument/2006/relationships/customXml" Target="../ink/ink60.xml"/><Relationship Id="rId7" Type="http://schemas.openxmlformats.org/officeDocument/2006/relationships/customXml" Target="../ink/ink53.xml"/><Relationship Id="rId12" Type="http://schemas.openxmlformats.org/officeDocument/2006/relationships/image" Target="../media/image87.png"/><Relationship Id="rId17" Type="http://schemas.openxmlformats.org/officeDocument/2006/relationships/customXml" Target="../ink/ink58.xml"/><Relationship Id="rId25" Type="http://schemas.openxmlformats.org/officeDocument/2006/relationships/customXml" Target="../ink/ink62.xml"/><Relationship Id="rId2" Type="http://schemas.openxmlformats.org/officeDocument/2006/relationships/image" Target="../media/image82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customXml" Target="../ink/ink55.xml"/><Relationship Id="rId24" Type="http://schemas.openxmlformats.org/officeDocument/2006/relationships/image" Target="../media/image93.png"/><Relationship Id="rId5" Type="http://schemas.openxmlformats.org/officeDocument/2006/relationships/customXml" Target="../ink/ink52.xml"/><Relationship Id="rId15" Type="http://schemas.openxmlformats.org/officeDocument/2006/relationships/customXml" Target="../ink/ink57.xml"/><Relationship Id="rId23" Type="http://schemas.openxmlformats.org/officeDocument/2006/relationships/customXml" Target="../ink/ink61.xml"/><Relationship Id="rId10" Type="http://schemas.openxmlformats.org/officeDocument/2006/relationships/image" Target="../media/image86.png"/><Relationship Id="rId19" Type="http://schemas.openxmlformats.org/officeDocument/2006/relationships/customXml" Target="../ink/ink59.xml"/><Relationship Id="rId4" Type="http://schemas.openxmlformats.org/officeDocument/2006/relationships/image" Target="../media/image83.png"/><Relationship Id="rId9" Type="http://schemas.openxmlformats.org/officeDocument/2006/relationships/customXml" Target="../ink/ink54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png"/><Relationship Id="rId21" Type="http://schemas.openxmlformats.org/officeDocument/2006/relationships/customXml" Target="../ink/ink72.xml"/><Relationship Id="rId42" Type="http://schemas.openxmlformats.org/officeDocument/2006/relationships/image" Target="../media/image116.png"/><Relationship Id="rId47" Type="http://schemas.openxmlformats.org/officeDocument/2006/relationships/customXml" Target="../ink/ink85.xml"/><Relationship Id="rId63" Type="http://schemas.openxmlformats.org/officeDocument/2006/relationships/customXml" Target="../ink/ink93.xml"/><Relationship Id="rId68" Type="http://schemas.openxmlformats.org/officeDocument/2006/relationships/image" Target="../media/image129.png"/><Relationship Id="rId84" Type="http://schemas.openxmlformats.org/officeDocument/2006/relationships/image" Target="../media/image137.png"/><Relationship Id="rId89" Type="http://schemas.openxmlformats.org/officeDocument/2006/relationships/customXml" Target="../ink/ink106.xml"/><Relationship Id="rId16" Type="http://schemas.openxmlformats.org/officeDocument/2006/relationships/image" Target="../media/image103.png"/><Relationship Id="rId107" Type="http://schemas.openxmlformats.org/officeDocument/2006/relationships/customXml" Target="../ink/ink115.xml"/><Relationship Id="rId11" Type="http://schemas.openxmlformats.org/officeDocument/2006/relationships/customXml" Target="../ink/ink67.xml"/><Relationship Id="rId32" Type="http://schemas.openxmlformats.org/officeDocument/2006/relationships/image" Target="../media/image111.png"/><Relationship Id="rId37" Type="http://schemas.openxmlformats.org/officeDocument/2006/relationships/customXml" Target="../ink/ink80.xml"/><Relationship Id="rId53" Type="http://schemas.openxmlformats.org/officeDocument/2006/relationships/customXml" Target="../ink/ink88.xml"/><Relationship Id="rId58" Type="http://schemas.openxmlformats.org/officeDocument/2006/relationships/image" Target="../media/image124.png"/><Relationship Id="rId74" Type="http://schemas.openxmlformats.org/officeDocument/2006/relationships/image" Target="../media/image132.png"/><Relationship Id="rId79" Type="http://schemas.openxmlformats.org/officeDocument/2006/relationships/customXml" Target="../ink/ink101.xml"/><Relationship Id="rId102" Type="http://schemas.openxmlformats.org/officeDocument/2006/relationships/image" Target="../media/image146.png"/><Relationship Id="rId5" Type="http://schemas.openxmlformats.org/officeDocument/2006/relationships/customXml" Target="../ink/ink64.xml"/><Relationship Id="rId90" Type="http://schemas.openxmlformats.org/officeDocument/2006/relationships/image" Target="../media/image140.png"/><Relationship Id="rId95" Type="http://schemas.openxmlformats.org/officeDocument/2006/relationships/customXml" Target="../ink/ink109.xml"/><Relationship Id="rId22" Type="http://schemas.openxmlformats.org/officeDocument/2006/relationships/image" Target="../media/image106.png"/><Relationship Id="rId27" Type="http://schemas.openxmlformats.org/officeDocument/2006/relationships/customXml" Target="../ink/ink75.xml"/><Relationship Id="rId43" Type="http://schemas.openxmlformats.org/officeDocument/2006/relationships/customXml" Target="../ink/ink83.xml"/><Relationship Id="rId48" Type="http://schemas.openxmlformats.org/officeDocument/2006/relationships/image" Target="../media/image119.png"/><Relationship Id="rId64" Type="http://schemas.openxmlformats.org/officeDocument/2006/relationships/image" Target="../media/image127.png"/><Relationship Id="rId69" Type="http://schemas.openxmlformats.org/officeDocument/2006/relationships/customXml" Target="../ink/ink96.xml"/><Relationship Id="rId80" Type="http://schemas.openxmlformats.org/officeDocument/2006/relationships/image" Target="../media/image135.png"/><Relationship Id="rId85" Type="http://schemas.openxmlformats.org/officeDocument/2006/relationships/customXml" Target="../ink/ink104.xml"/><Relationship Id="rId12" Type="http://schemas.openxmlformats.org/officeDocument/2006/relationships/image" Target="../media/image101.png"/><Relationship Id="rId17" Type="http://schemas.openxmlformats.org/officeDocument/2006/relationships/customXml" Target="../ink/ink70.xml"/><Relationship Id="rId33" Type="http://schemas.openxmlformats.org/officeDocument/2006/relationships/customXml" Target="../ink/ink78.xml"/><Relationship Id="rId38" Type="http://schemas.openxmlformats.org/officeDocument/2006/relationships/image" Target="../media/image114.png"/><Relationship Id="rId59" Type="http://schemas.openxmlformats.org/officeDocument/2006/relationships/customXml" Target="../ink/ink91.xml"/><Relationship Id="rId103" Type="http://schemas.openxmlformats.org/officeDocument/2006/relationships/customXml" Target="../ink/ink113.xml"/><Relationship Id="rId108" Type="http://schemas.openxmlformats.org/officeDocument/2006/relationships/image" Target="../media/image149.png"/><Relationship Id="rId20" Type="http://schemas.openxmlformats.org/officeDocument/2006/relationships/image" Target="../media/image105.png"/><Relationship Id="rId41" Type="http://schemas.openxmlformats.org/officeDocument/2006/relationships/customXml" Target="../ink/ink82.xml"/><Relationship Id="rId54" Type="http://schemas.openxmlformats.org/officeDocument/2006/relationships/image" Target="../media/image122.png"/><Relationship Id="rId62" Type="http://schemas.openxmlformats.org/officeDocument/2006/relationships/image" Target="../media/image126.png"/><Relationship Id="rId70" Type="http://schemas.openxmlformats.org/officeDocument/2006/relationships/image" Target="../media/image130.png"/><Relationship Id="rId75" Type="http://schemas.openxmlformats.org/officeDocument/2006/relationships/customXml" Target="../ink/ink99.xml"/><Relationship Id="rId83" Type="http://schemas.openxmlformats.org/officeDocument/2006/relationships/customXml" Target="../ink/ink103.xml"/><Relationship Id="rId88" Type="http://schemas.openxmlformats.org/officeDocument/2006/relationships/image" Target="../media/image139.png"/><Relationship Id="rId91" Type="http://schemas.openxmlformats.org/officeDocument/2006/relationships/customXml" Target="../ink/ink107.xml"/><Relationship Id="rId9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5" Type="http://schemas.openxmlformats.org/officeDocument/2006/relationships/customXml" Target="../ink/ink69.xml"/><Relationship Id="rId23" Type="http://schemas.openxmlformats.org/officeDocument/2006/relationships/customXml" Target="../ink/ink73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customXml" Target="../ink/ink86.xml"/><Relationship Id="rId57" Type="http://schemas.openxmlformats.org/officeDocument/2006/relationships/customXml" Target="../ink/ink90.xml"/><Relationship Id="rId106" Type="http://schemas.openxmlformats.org/officeDocument/2006/relationships/image" Target="../media/image148.png"/><Relationship Id="rId10" Type="http://schemas.openxmlformats.org/officeDocument/2006/relationships/image" Target="../media/image100.png"/><Relationship Id="rId31" Type="http://schemas.openxmlformats.org/officeDocument/2006/relationships/customXml" Target="../ink/ink77.xml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Relationship Id="rId65" Type="http://schemas.openxmlformats.org/officeDocument/2006/relationships/customXml" Target="../ink/ink94.xml"/><Relationship Id="rId73" Type="http://schemas.openxmlformats.org/officeDocument/2006/relationships/customXml" Target="../ink/ink98.xml"/><Relationship Id="rId78" Type="http://schemas.openxmlformats.org/officeDocument/2006/relationships/image" Target="../media/image134.png"/><Relationship Id="rId81" Type="http://schemas.openxmlformats.org/officeDocument/2006/relationships/customXml" Target="../ink/ink102.xml"/><Relationship Id="rId86" Type="http://schemas.openxmlformats.org/officeDocument/2006/relationships/image" Target="../media/image138.png"/><Relationship Id="rId94" Type="http://schemas.openxmlformats.org/officeDocument/2006/relationships/image" Target="../media/image142.png"/><Relationship Id="rId99" Type="http://schemas.openxmlformats.org/officeDocument/2006/relationships/customXml" Target="../ink/ink111.xml"/><Relationship Id="rId101" Type="http://schemas.openxmlformats.org/officeDocument/2006/relationships/customXml" Target="../ink/ink112.xml"/><Relationship Id="rId4" Type="http://schemas.openxmlformats.org/officeDocument/2006/relationships/image" Target="../media/image97.png"/><Relationship Id="rId9" Type="http://schemas.openxmlformats.org/officeDocument/2006/relationships/customXml" Target="../ink/ink66.xml"/><Relationship Id="rId13" Type="http://schemas.openxmlformats.org/officeDocument/2006/relationships/customXml" Target="../ink/ink68.xml"/><Relationship Id="rId18" Type="http://schemas.openxmlformats.org/officeDocument/2006/relationships/image" Target="../media/image104.png"/><Relationship Id="rId39" Type="http://schemas.openxmlformats.org/officeDocument/2006/relationships/customXml" Target="../ink/ink81.xml"/><Relationship Id="rId34" Type="http://schemas.openxmlformats.org/officeDocument/2006/relationships/image" Target="../media/image112.png"/><Relationship Id="rId50" Type="http://schemas.openxmlformats.org/officeDocument/2006/relationships/image" Target="../media/image120.png"/><Relationship Id="rId55" Type="http://schemas.openxmlformats.org/officeDocument/2006/relationships/customXml" Target="../ink/ink89.xml"/><Relationship Id="rId76" Type="http://schemas.openxmlformats.org/officeDocument/2006/relationships/image" Target="../media/image133.png"/><Relationship Id="rId97" Type="http://schemas.openxmlformats.org/officeDocument/2006/relationships/customXml" Target="../ink/ink110.xml"/><Relationship Id="rId104" Type="http://schemas.openxmlformats.org/officeDocument/2006/relationships/image" Target="../media/image147.png"/><Relationship Id="rId7" Type="http://schemas.openxmlformats.org/officeDocument/2006/relationships/customXml" Target="../ink/ink65.xml"/><Relationship Id="rId71" Type="http://schemas.openxmlformats.org/officeDocument/2006/relationships/customXml" Target="../ink/ink97.xml"/><Relationship Id="rId92" Type="http://schemas.openxmlformats.org/officeDocument/2006/relationships/image" Target="../media/image141.png"/><Relationship Id="rId2" Type="http://schemas.openxmlformats.org/officeDocument/2006/relationships/image" Target="../media/image96.png"/><Relationship Id="rId29" Type="http://schemas.openxmlformats.org/officeDocument/2006/relationships/customXml" Target="../ink/ink76.xml"/><Relationship Id="rId24" Type="http://schemas.openxmlformats.org/officeDocument/2006/relationships/image" Target="../media/image107.png"/><Relationship Id="rId40" Type="http://schemas.openxmlformats.org/officeDocument/2006/relationships/image" Target="../media/image115.png"/><Relationship Id="rId45" Type="http://schemas.openxmlformats.org/officeDocument/2006/relationships/customXml" Target="../ink/ink84.xml"/><Relationship Id="rId66" Type="http://schemas.openxmlformats.org/officeDocument/2006/relationships/image" Target="../media/image128.png"/><Relationship Id="rId87" Type="http://schemas.openxmlformats.org/officeDocument/2006/relationships/customXml" Target="../ink/ink105.xml"/><Relationship Id="rId61" Type="http://schemas.openxmlformats.org/officeDocument/2006/relationships/customXml" Target="../ink/ink92.xml"/><Relationship Id="rId82" Type="http://schemas.openxmlformats.org/officeDocument/2006/relationships/image" Target="../media/image136.png"/><Relationship Id="rId19" Type="http://schemas.openxmlformats.org/officeDocument/2006/relationships/customXml" Target="../ink/ink71.xml"/><Relationship Id="rId14" Type="http://schemas.openxmlformats.org/officeDocument/2006/relationships/image" Target="../media/image102.png"/><Relationship Id="rId30" Type="http://schemas.openxmlformats.org/officeDocument/2006/relationships/image" Target="../media/image110.png"/><Relationship Id="rId35" Type="http://schemas.openxmlformats.org/officeDocument/2006/relationships/customXml" Target="../ink/ink79.xml"/><Relationship Id="rId56" Type="http://schemas.openxmlformats.org/officeDocument/2006/relationships/image" Target="../media/image123.png"/><Relationship Id="rId77" Type="http://schemas.openxmlformats.org/officeDocument/2006/relationships/customXml" Target="../ink/ink100.xml"/><Relationship Id="rId100" Type="http://schemas.openxmlformats.org/officeDocument/2006/relationships/image" Target="../media/image145.png"/><Relationship Id="rId105" Type="http://schemas.openxmlformats.org/officeDocument/2006/relationships/customXml" Target="../ink/ink114.xml"/><Relationship Id="rId8" Type="http://schemas.openxmlformats.org/officeDocument/2006/relationships/image" Target="../media/image99.png"/><Relationship Id="rId51" Type="http://schemas.openxmlformats.org/officeDocument/2006/relationships/customXml" Target="../ink/ink87.xml"/><Relationship Id="rId72" Type="http://schemas.openxmlformats.org/officeDocument/2006/relationships/image" Target="../media/image131.png"/><Relationship Id="rId93" Type="http://schemas.openxmlformats.org/officeDocument/2006/relationships/customXml" Target="../ink/ink108.xml"/><Relationship Id="rId98" Type="http://schemas.openxmlformats.org/officeDocument/2006/relationships/image" Target="../media/image144.png"/><Relationship Id="rId3" Type="http://schemas.openxmlformats.org/officeDocument/2006/relationships/customXml" Target="../ink/ink63.xml"/><Relationship Id="rId25" Type="http://schemas.openxmlformats.org/officeDocument/2006/relationships/customXml" Target="../ink/ink74.xml"/><Relationship Id="rId46" Type="http://schemas.openxmlformats.org/officeDocument/2006/relationships/image" Target="../media/image118.png"/><Relationship Id="rId67" Type="http://schemas.openxmlformats.org/officeDocument/2006/relationships/customXml" Target="../ink/ink9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customXml" Target="../ink/ink116.xml"/><Relationship Id="rId7" Type="http://schemas.openxmlformats.org/officeDocument/2006/relationships/customXml" Target="../ink/ink118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customXml" Target="../ink/ink117.xml"/><Relationship Id="rId4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.png"/><Relationship Id="rId5" Type="http://schemas.microsoft.com/office/2007/relationships/media" Target="../media/media3.wav"/><Relationship Id="rId10" Type="http://schemas.openxmlformats.org/officeDocument/2006/relationships/image" Target="../media/image5.png"/><Relationship Id="rId4" Type="http://schemas.openxmlformats.org/officeDocument/2006/relationships/audio" Target="../media/media2.wav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72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../media/image710.png"/><Relationship Id="rId5" Type="http://schemas.openxmlformats.org/officeDocument/2006/relationships/image" Target="../media/image16.tiff"/><Relationship Id="rId10" Type="http://schemas.openxmlformats.org/officeDocument/2006/relationships/image" Target="../media/image700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.xml"/><Relationship Id="rId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wav"/><Relationship Id="rId7" Type="http://schemas.openxmlformats.org/officeDocument/2006/relationships/image" Target="../media/image29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5A4D-6596-324B-BE03-BFE805816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8D766-6C62-B449-AB23-1B5B82369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i="1" dirty="0"/>
              <a:t>EE698V - Machine Learning for Signal Processing</a:t>
            </a:r>
            <a:endParaRPr lang="en-US" sz="2800" dirty="0"/>
          </a:p>
          <a:p>
            <a:r>
              <a:rPr lang="en-US" sz="2800" dirty="0"/>
              <a:t>Vipul Arora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7FA1B-405C-D245-947E-494C22C9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F209-2B7E-4D4E-9B3A-82D6603D8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align stretched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909CF-B724-774C-9B0B-FD12443AC1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=[0,1,1,1,2,3,0,0]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=[0,0,1,2,3,0]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909CF-B724-774C-9B0B-FD12443AC1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066BB-9E5A-A54E-802C-44F86AC1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E1AC81-77F6-B34C-BCDD-B96FA41B7E55}"/>
                  </a:ext>
                </a:extLst>
              </p14:cNvPr>
              <p14:cNvContentPartPr/>
              <p14:nvPr/>
            </p14:nvContentPartPr>
            <p14:xfrm>
              <a:off x="2229042" y="1515083"/>
              <a:ext cx="138240" cy="10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E1AC81-77F6-B34C-BCDD-B96FA41B7E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8962" y="1505003"/>
                <a:ext cx="158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66265F-43C9-BD45-94A5-24B35801B7F0}"/>
                  </a:ext>
                </a:extLst>
              </p14:cNvPr>
              <p14:cNvContentPartPr/>
              <p14:nvPr/>
            </p14:nvContentPartPr>
            <p14:xfrm>
              <a:off x="2353962" y="1474043"/>
              <a:ext cx="776160" cy="21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66265F-43C9-BD45-94A5-24B35801B7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3882" y="1463963"/>
                <a:ext cx="796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DA5C96-39F9-9F4C-B535-4A83F2B0602E}"/>
                  </a:ext>
                </a:extLst>
              </p14:cNvPr>
              <p14:cNvContentPartPr/>
              <p14:nvPr/>
            </p14:nvContentPartPr>
            <p14:xfrm>
              <a:off x="2285202" y="3222563"/>
              <a:ext cx="721080" cy="192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DA5C96-39F9-9F4C-B535-4A83F2B060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5122" y="3212483"/>
                <a:ext cx="74124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0DF9AD-0D89-4640-8111-8CE80BF1B04D}"/>
                  </a:ext>
                </a:extLst>
              </p14:cNvPr>
              <p14:cNvContentPartPr/>
              <p14:nvPr/>
            </p14:nvContentPartPr>
            <p14:xfrm>
              <a:off x="3756522" y="2192243"/>
              <a:ext cx="77040" cy="120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0DF9AD-0D89-4640-8111-8CE80BF1B0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8962" y="2185043"/>
                <a:ext cx="92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7A174F-0481-FA49-9BE7-35465F5A04B6}"/>
                  </a:ext>
                </a:extLst>
              </p14:cNvPr>
              <p14:cNvContentPartPr/>
              <p14:nvPr/>
            </p14:nvContentPartPr>
            <p14:xfrm>
              <a:off x="3688842" y="1426883"/>
              <a:ext cx="643680" cy="345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7A174F-0481-FA49-9BE7-35465F5A04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78762" y="1419323"/>
                <a:ext cx="66132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96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E8D2-B78F-F648-919B-79717562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time 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25991-2B67-C546-9BF7-F82E1394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D82736-7D88-374A-8765-6DA66A38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839135"/>
              </p:ext>
            </p:extLst>
          </p:nvPr>
        </p:nvGraphicFramePr>
        <p:xfrm>
          <a:off x="2278491" y="1998427"/>
          <a:ext cx="4018944" cy="2414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368">
                  <a:extLst>
                    <a:ext uri="{9D8B030D-6E8A-4147-A177-3AD203B41FA5}">
                      <a16:colId xmlns:a16="http://schemas.microsoft.com/office/drawing/2014/main" val="2082541338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2865064987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1527637274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58622426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1505027313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627749335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2525252573"/>
                    </a:ext>
                  </a:extLst>
                </a:gridCol>
                <a:gridCol w="502368">
                  <a:extLst>
                    <a:ext uri="{9D8B030D-6E8A-4147-A177-3AD203B41FA5}">
                      <a16:colId xmlns:a16="http://schemas.microsoft.com/office/drawing/2014/main" val="573842162"/>
                    </a:ext>
                  </a:extLst>
                </a:gridCol>
              </a:tblGrid>
              <a:tr h="4024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646506"/>
                  </a:ext>
                </a:extLst>
              </a:tr>
              <a:tr h="4024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855404"/>
                  </a:ext>
                </a:extLst>
              </a:tr>
              <a:tr h="4024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531198"/>
                  </a:ext>
                </a:extLst>
              </a:tr>
              <a:tr h="4024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619889"/>
                  </a:ext>
                </a:extLst>
              </a:tr>
              <a:tr h="4024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734318"/>
                  </a:ext>
                </a:extLst>
              </a:tr>
              <a:tr h="4024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2100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ACBA50-398C-2640-A2F6-A7B9A75EADCB}"/>
                  </a:ext>
                </a:extLst>
              </p14:cNvPr>
              <p14:cNvContentPartPr/>
              <p14:nvPr/>
            </p14:nvContentPartPr>
            <p14:xfrm>
              <a:off x="2482075" y="1738800"/>
              <a:ext cx="138960" cy="11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ACBA50-398C-2640-A2F6-A7B9A75EAD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7755" y="1734480"/>
                <a:ext cx="147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F97586-D48B-8747-909E-7255A222CA5C}"/>
                  </a:ext>
                </a:extLst>
              </p14:cNvPr>
              <p14:cNvContentPartPr/>
              <p14:nvPr/>
            </p14:nvContentPartPr>
            <p14:xfrm>
              <a:off x="3017395" y="1744200"/>
              <a:ext cx="26640" cy="10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F97586-D48B-8747-909E-7255A222C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3075" y="1739880"/>
                <a:ext cx="35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91E1CB-35FF-F64C-8800-80C42AF62FE0}"/>
                  </a:ext>
                </a:extLst>
              </p14:cNvPr>
              <p14:cNvContentPartPr/>
              <p14:nvPr/>
            </p14:nvContentPartPr>
            <p14:xfrm>
              <a:off x="3526795" y="1744560"/>
              <a:ext cx="18360" cy="13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91E1CB-35FF-F64C-8800-80C42AF62F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2475" y="1740240"/>
                <a:ext cx="27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71312C-F578-804B-822C-DD37212D83E9}"/>
                  </a:ext>
                </a:extLst>
              </p14:cNvPr>
              <p14:cNvContentPartPr/>
              <p14:nvPr/>
            </p14:nvContentPartPr>
            <p14:xfrm>
              <a:off x="4028275" y="1744920"/>
              <a:ext cx="10080" cy="113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71312C-F578-804B-822C-DD37212D83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3955" y="1740600"/>
                <a:ext cx="18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B64B21-CA21-E74D-9FDA-021DA46A351E}"/>
                  </a:ext>
                </a:extLst>
              </p14:cNvPr>
              <p14:cNvContentPartPr/>
              <p14:nvPr/>
            </p14:nvContentPartPr>
            <p14:xfrm>
              <a:off x="4484395" y="1746000"/>
              <a:ext cx="112320" cy="12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B64B21-CA21-E74D-9FDA-021DA46A3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0075" y="1741680"/>
                <a:ext cx="12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F8BE7E-F2D6-EA4B-9250-56E5F578A8BC}"/>
                  </a:ext>
                </a:extLst>
              </p14:cNvPr>
              <p14:cNvContentPartPr/>
              <p14:nvPr/>
            </p14:nvContentPartPr>
            <p14:xfrm>
              <a:off x="4952395" y="1760760"/>
              <a:ext cx="109440" cy="170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F8BE7E-F2D6-EA4B-9250-56E5F578A8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8075" y="1756440"/>
                <a:ext cx="1180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E6C18C-1EB3-A24D-8554-62D9A6BBC049}"/>
                  </a:ext>
                </a:extLst>
              </p14:cNvPr>
              <p14:cNvContentPartPr/>
              <p14:nvPr/>
            </p14:nvContentPartPr>
            <p14:xfrm>
              <a:off x="5440555" y="1773000"/>
              <a:ext cx="150120" cy="13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E6C18C-1EB3-A24D-8554-62D9A6BBC0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36235" y="1768680"/>
                <a:ext cx="158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05FB228-6D89-9C49-8D38-78127AA0EC4E}"/>
                  </a:ext>
                </a:extLst>
              </p14:cNvPr>
              <p14:cNvContentPartPr/>
              <p14:nvPr/>
            </p14:nvContentPartPr>
            <p14:xfrm>
              <a:off x="6006115" y="1764720"/>
              <a:ext cx="150840" cy="14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05FB228-6D89-9C49-8D38-78127AA0EC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01795" y="1760400"/>
                <a:ext cx="1594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31AEE4-A992-5341-BA64-64D3A5F239B5}"/>
                  </a:ext>
                </a:extLst>
              </p14:cNvPr>
              <p14:cNvContentPartPr/>
              <p14:nvPr/>
            </p14:nvContentPartPr>
            <p14:xfrm>
              <a:off x="1967635" y="2533320"/>
              <a:ext cx="133920" cy="11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31AEE4-A992-5341-BA64-64D3A5F239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63315" y="2529000"/>
                <a:ext cx="1425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C668D4-D689-2547-8EC9-E1CDCB401282}"/>
                  </a:ext>
                </a:extLst>
              </p14:cNvPr>
              <p14:cNvContentPartPr/>
              <p14:nvPr/>
            </p14:nvContentPartPr>
            <p14:xfrm>
              <a:off x="1997515" y="2953080"/>
              <a:ext cx="11160" cy="17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C668D4-D689-2547-8EC9-E1CDCB4012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3195" y="2948760"/>
                <a:ext cx="19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69D1E0-89D3-0549-8F76-E14767602297}"/>
                  </a:ext>
                </a:extLst>
              </p14:cNvPr>
              <p14:cNvContentPartPr/>
              <p14:nvPr/>
            </p14:nvContentPartPr>
            <p14:xfrm>
              <a:off x="1974475" y="3321360"/>
              <a:ext cx="137880" cy="145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69D1E0-89D3-0549-8F76-E14767602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70155" y="3317040"/>
                <a:ext cx="146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FC7C3D-BDF3-D143-95B0-BEB37276D5DF}"/>
                  </a:ext>
                </a:extLst>
              </p14:cNvPr>
              <p14:cNvContentPartPr/>
              <p14:nvPr/>
            </p14:nvContentPartPr>
            <p14:xfrm>
              <a:off x="1913995" y="3708360"/>
              <a:ext cx="160560" cy="176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FC7C3D-BDF3-D143-95B0-BEB37276D5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09675" y="3704040"/>
                <a:ext cx="1692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1571D1-1A4D-BF4A-8219-C9FF912D2133}"/>
                  </a:ext>
                </a:extLst>
              </p14:cNvPr>
              <p14:cNvContentPartPr/>
              <p14:nvPr/>
            </p14:nvContentPartPr>
            <p14:xfrm>
              <a:off x="1954675" y="4168080"/>
              <a:ext cx="142200" cy="149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1571D1-1A4D-BF4A-8219-C9FF912D21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0355" y="4163760"/>
                <a:ext cx="150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EF61D8E-3FDE-6E43-96B0-0FDD6EA5BAF3}"/>
                  </a:ext>
                </a:extLst>
              </p14:cNvPr>
              <p14:cNvContentPartPr/>
              <p14:nvPr/>
            </p14:nvContentPartPr>
            <p14:xfrm>
              <a:off x="1385515" y="1740600"/>
              <a:ext cx="248040" cy="264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EF61D8E-3FDE-6E43-96B0-0FDD6EA5BA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189" y="1736280"/>
                <a:ext cx="256693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A31092C-99A2-7B4D-8327-1EEAC6E1DE93}"/>
                  </a:ext>
                </a:extLst>
              </p14:cNvPr>
              <p14:cNvContentPartPr/>
              <p14:nvPr/>
            </p14:nvContentPartPr>
            <p14:xfrm>
              <a:off x="1707715" y="1404000"/>
              <a:ext cx="517320" cy="609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A31092C-99A2-7B4D-8327-1EEAC6E1DE9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03398" y="1399683"/>
                <a:ext cx="525954" cy="618475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0BB18FB-B87A-B34E-8BD8-25A9E319460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67687" y="1875600"/>
            <a:ext cx="4232334" cy="28820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5F1C03-6868-1641-9AE5-57FF071DF67B}"/>
                  </a:ext>
                </a:extLst>
              </p14:cNvPr>
              <p14:cNvContentPartPr/>
              <p14:nvPr/>
            </p14:nvContentPartPr>
            <p14:xfrm>
              <a:off x="2495802" y="2153003"/>
              <a:ext cx="89640" cy="138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5F1C03-6868-1641-9AE5-57FF071DF6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85722" y="2142563"/>
                <a:ext cx="109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AF62A4D-9844-594F-B4BC-36BCEF9E3129}"/>
                  </a:ext>
                </a:extLst>
              </p14:cNvPr>
              <p14:cNvContentPartPr/>
              <p14:nvPr/>
            </p14:nvContentPartPr>
            <p14:xfrm>
              <a:off x="2513082" y="2567003"/>
              <a:ext cx="103320" cy="157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AF62A4D-9844-594F-B4BC-36BCEF9E312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03002" y="2556923"/>
                <a:ext cx="1234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A34C10D-DCFE-0A4F-88DE-E9B8205A9696}"/>
                  </a:ext>
                </a:extLst>
              </p14:cNvPr>
              <p14:cNvContentPartPr/>
              <p14:nvPr/>
            </p14:nvContentPartPr>
            <p14:xfrm>
              <a:off x="2552322" y="2923763"/>
              <a:ext cx="18360" cy="206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A34C10D-DCFE-0A4F-88DE-E9B8205A969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42242" y="2913683"/>
                <a:ext cx="385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15F5A8-E4D5-5A42-87E3-7BA6C89BCBD6}"/>
                  </a:ext>
                </a:extLst>
              </p14:cNvPr>
              <p14:cNvContentPartPr/>
              <p14:nvPr/>
            </p14:nvContentPartPr>
            <p14:xfrm>
              <a:off x="2498322" y="3375563"/>
              <a:ext cx="96120" cy="182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15F5A8-E4D5-5A42-87E3-7BA6C89BCBD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88242" y="3365483"/>
                <a:ext cx="1162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B12485D-3CF9-1F42-85C1-BE39C9696AAD}"/>
                  </a:ext>
                </a:extLst>
              </p14:cNvPr>
              <p14:cNvContentPartPr/>
              <p14:nvPr/>
            </p14:nvContentPartPr>
            <p14:xfrm>
              <a:off x="2478882" y="3726203"/>
              <a:ext cx="129600" cy="241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B12485D-3CF9-1F42-85C1-BE39C9696AA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71322" y="3718643"/>
                <a:ext cx="1447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1E0A09B-9084-604D-8054-79763AB740E7}"/>
                  </a:ext>
                </a:extLst>
              </p14:cNvPr>
              <p14:cNvContentPartPr/>
              <p14:nvPr/>
            </p14:nvContentPartPr>
            <p14:xfrm>
              <a:off x="2456562" y="4201043"/>
              <a:ext cx="140400" cy="128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1E0A09B-9084-604D-8054-79763AB740E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49002" y="4193483"/>
                <a:ext cx="155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F3797B4-8179-A04C-AFA5-D913395BB429}"/>
                  </a:ext>
                </a:extLst>
              </p14:cNvPr>
              <p14:cNvContentPartPr/>
              <p14:nvPr/>
            </p14:nvContentPartPr>
            <p14:xfrm>
              <a:off x="2992242" y="2164523"/>
              <a:ext cx="18360" cy="109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F3797B4-8179-A04C-AFA5-D913395BB42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82162" y="2154443"/>
                <a:ext cx="385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D98506B-FDFD-384E-B700-6DC6949F9871}"/>
                  </a:ext>
                </a:extLst>
              </p14:cNvPr>
              <p14:cNvContentPartPr/>
              <p14:nvPr/>
            </p14:nvContentPartPr>
            <p14:xfrm>
              <a:off x="2969922" y="2595443"/>
              <a:ext cx="6480" cy="131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D98506B-FDFD-384E-B700-6DC6949F987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62362" y="2587883"/>
                <a:ext cx="21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8DDBA9F-9BC2-5540-86AC-FEF38997A927}"/>
                  </a:ext>
                </a:extLst>
              </p14:cNvPr>
              <p14:cNvContentPartPr/>
              <p14:nvPr/>
            </p14:nvContentPartPr>
            <p14:xfrm>
              <a:off x="2963802" y="2936003"/>
              <a:ext cx="153000" cy="194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DDBA9F-9BC2-5540-86AC-FEF38997A92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53722" y="2925563"/>
                <a:ext cx="173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A78BAAC-A4A5-A347-8C19-B2B3702EE799}"/>
                  </a:ext>
                </a:extLst>
              </p14:cNvPr>
              <p14:cNvContentPartPr/>
              <p14:nvPr/>
            </p14:nvContentPartPr>
            <p14:xfrm>
              <a:off x="3054522" y="3358283"/>
              <a:ext cx="9720" cy="207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A78BAAC-A4A5-A347-8C19-B2B3702EE7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44442" y="3348203"/>
                <a:ext cx="298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7BF8FD1-A902-7E42-A7B5-949E398D8B45}"/>
                  </a:ext>
                </a:extLst>
              </p14:cNvPr>
              <p14:cNvContentPartPr/>
              <p14:nvPr/>
            </p14:nvContentPartPr>
            <p14:xfrm>
              <a:off x="2996562" y="3767963"/>
              <a:ext cx="144360" cy="202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7BF8FD1-A902-7E42-A7B5-949E398D8B4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89002" y="3760403"/>
                <a:ext cx="1594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A0DDC6E-3265-EB4B-B1FA-19359A9CFE06}"/>
                  </a:ext>
                </a:extLst>
              </p14:cNvPr>
              <p14:cNvContentPartPr/>
              <p14:nvPr/>
            </p14:nvContentPartPr>
            <p14:xfrm>
              <a:off x="3058482" y="4170083"/>
              <a:ext cx="3960" cy="205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A0DDC6E-3265-EB4B-B1FA-19359A9CFE0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50922" y="4162523"/>
                <a:ext cx="190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A91EC37-603C-3C43-BBCC-D6BFCB0AA8BB}"/>
                  </a:ext>
                </a:extLst>
              </p14:cNvPr>
              <p14:cNvContentPartPr/>
              <p14:nvPr/>
            </p14:nvContentPartPr>
            <p14:xfrm>
              <a:off x="9690042" y="2143283"/>
              <a:ext cx="131400" cy="228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A91EC37-603C-3C43-BBCC-D6BFCB0AA8B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682482" y="2135723"/>
                <a:ext cx="1465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1CB3E7E-143E-8B43-ABF5-EB562CDD083F}"/>
                  </a:ext>
                </a:extLst>
              </p14:cNvPr>
              <p14:cNvContentPartPr/>
              <p14:nvPr/>
            </p14:nvContentPartPr>
            <p14:xfrm>
              <a:off x="7330242" y="2083163"/>
              <a:ext cx="221040" cy="226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1CB3E7E-143E-8B43-ABF5-EB562CDD083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322682" y="2075603"/>
                <a:ext cx="236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8C4A24-D318-2841-A335-48A1B3D3F440}"/>
                  </a:ext>
                </a:extLst>
              </p14:cNvPr>
              <p14:cNvContentPartPr/>
              <p14:nvPr/>
            </p14:nvContentPartPr>
            <p14:xfrm>
              <a:off x="7914162" y="2170643"/>
              <a:ext cx="15120" cy="163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8C4A24-D318-2841-A335-48A1B3D3F44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06602" y="2163083"/>
                <a:ext cx="30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AE7533E-32BB-784A-A886-5C86038B34EC}"/>
                  </a:ext>
                </a:extLst>
              </p14:cNvPr>
              <p14:cNvContentPartPr/>
              <p14:nvPr/>
            </p14:nvContentPartPr>
            <p14:xfrm>
              <a:off x="6758922" y="5435123"/>
              <a:ext cx="143640" cy="117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AE7533E-32BB-784A-A886-5C86038B34E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51343" y="5427586"/>
                <a:ext cx="158798" cy="132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7727903-65C8-2C4B-BDCC-594AB847D596}"/>
                  </a:ext>
                </a:extLst>
              </p14:cNvPr>
              <p14:cNvContentPartPr/>
              <p14:nvPr/>
            </p14:nvContentPartPr>
            <p14:xfrm>
              <a:off x="6358602" y="5298683"/>
              <a:ext cx="234000" cy="264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7727903-65C8-2C4B-BDCC-594AB847D59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351042" y="5291123"/>
                <a:ext cx="249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913525C-2108-9442-9F60-7D41F947C70E}"/>
                  </a:ext>
                </a:extLst>
              </p14:cNvPr>
              <p14:cNvContentPartPr/>
              <p14:nvPr/>
            </p14:nvContentPartPr>
            <p14:xfrm>
              <a:off x="7176522" y="5191403"/>
              <a:ext cx="1862280" cy="528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913525C-2108-9442-9F60-7D41F947C70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168961" y="5183843"/>
                <a:ext cx="1877403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E6CEFD4-A50F-784A-8587-629A2640E7DD}"/>
                  </a:ext>
                </a:extLst>
              </p14:cNvPr>
              <p14:cNvContentPartPr/>
              <p14:nvPr/>
            </p14:nvContentPartPr>
            <p14:xfrm>
              <a:off x="9795522" y="5317763"/>
              <a:ext cx="86760" cy="327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E6CEFD4-A50F-784A-8587-629A2640E7D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787962" y="5310203"/>
                <a:ext cx="1018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DC1D692-1C82-3F4A-BB8B-2A316D8DE456}"/>
                  </a:ext>
                </a:extLst>
              </p14:cNvPr>
              <p14:cNvContentPartPr/>
              <p14:nvPr/>
            </p14:nvContentPartPr>
            <p14:xfrm>
              <a:off x="9183162" y="5304443"/>
              <a:ext cx="471240" cy="459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DC1D692-1C82-3F4A-BB8B-2A316D8DE45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175602" y="5296883"/>
                <a:ext cx="4863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E97BB2C-2F11-074B-B6AA-9ECFC9EF8827}"/>
                  </a:ext>
                </a:extLst>
              </p14:cNvPr>
              <p14:cNvContentPartPr/>
              <p14:nvPr/>
            </p14:nvContentPartPr>
            <p14:xfrm>
              <a:off x="10009722" y="5327123"/>
              <a:ext cx="411480" cy="478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E97BB2C-2F11-074B-B6AA-9ECFC9EF882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002155" y="5319563"/>
                <a:ext cx="426613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E90C540-1115-D543-9022-1CD08AA57C3F}"/>
                  </a:ext>
                </a:extLst>
              </p14:cNvPr>
              <p14:cNvContentPartPr/>
              <p14:nvPr/>
            </p14:nvContentPartPr>
            <p14:xfrm>
              <a:off x="11696322" y="5695403"/>
              <a:ext cx="14760" cy="20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E90C540-1115-D543-9022-1CD08AA57C3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88762" y="5687843"/>
                <a:ext cx="298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456F327-F8D6-4A40-9B2C-7E2968B127DC}"/>
                  </a:ext>
                </a:extLst>
              </p14:cNvPr>
              <p14:cNvContentPartPr/>
              <p14:nvPr/>
            </p14:nvContentPartPr>
            <p14:xfrm>
              <a:off x="11433162" y="5640683"/>
              <a:ext cx="147240" cy="38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456F327-F8D6-4A40-9B2C-7E2968B127D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425602" y="5633123"/>
                <a:ext cx="162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230DE1F-0862-A84B-827B-7EF9ED62F585}"/>
                  </a:ext>
                </a:extLst>
              </p14:cNvPr>
              <p14:cNvContentPartPr/>
              <p14:nvPr/>
            </p14:nvContentPartPr>
            <p14:xfrm>
              <a:off x="10559442" y="5303363"/>
              <a:ext cx="702000" cy="469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230DE1F-0862-A84B-827B-7EF9ED62F58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551882" y="5296157"/>
                <a:ext cx="717120" cy="484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C3252E4-0F5C-9441-A865-ECF6DB73A043}"/>
                  </a:ext>
                </a:extLst>
              </p14:cNvPr>
              <p14:cNvContentPartPr/>
              <p14:nvPr/>
            </p14:nvContentPartPr>
            <p14:xfrm>
              <a:off x="10345962" y="5887283"/>
              <a:ext cx="1465200" cy="576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C3252E4-0F5C-9441-A865-ECF6DB73A04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335882" y="5879723"/>
                <a:ext cx="14857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EB163F2-DA0B-5445-8C61-B6AF6784E67B}"/>
                  </a:ext>
                </a:extLst>
              </p14:cNvPr>
              <p14:cNvContentPartPr/>
              <p14:nvPr/>
            </p14:nvContentPartPr>
            <p14:xfrm>
              <a:off x="6711762" y="1422563"/>
              <a:ext cx="344160" cy="419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EB163F2-DA0B-5445-8C61-B6AF6784E67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04202" y="1415003"/>
                <a:ext cx="35928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8770CDC-753F-9244-8C4A-F6E5B827D899}"/>
                  </a:ext>
                </a:extLst>
              </p14:cNvPr>
              <p14:cNvContentPartPr/>
              <p14:nvPr/>
            </p14:nvContentPartPr>
            <p14:xfrm>
              <a:off x="6610962" y="1326803"/>
              <a:ext cx="331560" cy="504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8770CDC-753F-9244-8C4A-F6E5B827D89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00882" y="1316723"/>
                <a:ext cx="3517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F2CE09B-1F91-1949-92CC-92E92F829F6B}"/>
                  </a:ext>
                </a:extLst>
              </p14:cNvPr>
              <p14:cNvContentPartPr/>
              <p14:nvPr/>
            </p14:nvContentPartPr>
            <p14:xfrm>
              <a:off x="7719042" y="1496363"/>
              <a:ext cx="110520" cy="129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F2CE09B-1F91-1949-92CC-92E92F829F6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711482" y="1488803"/>
                <a:ext cx="125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1AEF990-1983-784E-BDAF-2BE2237D5A79}"/>
                  </a:ext>
                </a:extLst>
              </p14:cNvPr>
              <p14:cNvContentPartPr/>
              <p14:nvPr/>
            </p14:nvContentPartPr>
            <p14:xfrm>
              <a:off x="6968082" y="1274603"/>
              <a:ext cx="595800" cy="545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1AEF990-1983-784E-BDAF-2BE2237D5A7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958002" y="1267043"/>
                <a:ext cx="613440" cy="5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23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9F82-EA83-1D49-BBD2-43302C70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 (DTW)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7C895-8362-4E49-9664-5F793DB07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two time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cost as pointwise difference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Cost of entire path is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 is the path</a:t>
                </a:r>
              </a:p>
              <a:p>
                <a:r>
                  <a:rPr lang="en-US" dirty="0"/>
                  <a:t>Difficult to find optimal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7C895-8362-4E49-9664-5F793DB07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t="-271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44882-594C-104A-8F91-3BD8A687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C539B7-C258-C44E-9630-0E5ED68DA75E}"/>
                  </a:ext>
                </a:extLst>
              </p14:cNvPr>
              <p14:cNvContentPartPr/>
              <p14:nvPr/>
            </p14:nvContentPartPr>
            <p14:xfrm>
              <a:off x="6220002" y="4207523"/>
              <a:ext cx="49320" cy="82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C539B7-C258-C44E-9630-0E5ED68DA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2802" y="4199963"/>
                <a:ext cx="64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1DB9FB-73F5-1245-B113-C72558718859}"/>
                  </a:ext>
                </a:extLst>
              </p14:cNvPr>
              <p14:cNvContentPartPr/>
              <p14:nvPr/>
            </p14:nvContentPartPr>
            <p14:xfrm>
              <a:off x="6386322" y="3928883"/>
              <a:ext cx="946080" cy="46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1DB9FB-73F5-1245-B113-C725587188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8762" y="3921323"/>
                <a:ext cx="96120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93B6AB-0E31-6B40-BBA9-7E4E4428B0EC}"/>
                  </a:ext>
                </a:extLst>
              </p14:cNvPr>
              <p14:cNvContentPartPr/>
              <p14:nvPr/>
            </p14:nvContentPartPr>
            <p14:xfrm>
              <a:off x="5331162" y="3901523"/>
              <a:ext cx="754560" cy="527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93B6AB-0E31-6B40-BBA9-7E4E4428B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3606" y="3893963"/>
                <a:ext cx="769673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0F67CF2-6607-E444-8CFF-45DDABD3CA17}"/>
                  </a:ext>
                </a:extLst>
              </p14:cNvPr>
              <p14:cNvContentPartPr/>
              <p14:nvPr/>
            </p14:nvContentPartPr>
            <p14:xfrm>
              <a:off x="8407002" y="4318763"/>
              <a:ext cx="105120" cy="12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0F67CF2-6607-E444-8CFF-45DDABD3CA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9442" y="4311203"/>
                <a:ext cx="120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5FE15C-70D4-0F47-806D-41EB2A165100}"/>
                  </a:ext>
                </a:extLst>
              </p14:cNvPr>
              <p14:cNvContentPartPr/>
              <p14:nvPr/>
            </p14:nvContentPartPr>
            <p14:xfrm>
              <a:off x="8744682" y="4283483"/>
              <a:ext cx="296640" cy="30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5FE15C-70D4-0F47-806D-41EB2A1651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37122" y="4275923"/>
                <a:ext cx="311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9391B8F-553C-D14F-A20F-EB1524585145}"/>
                  </a:ext>
                </a:extLst>
              </p14:cNvPr>
              <p14:cNvContentPartPr/>
              <p14:nvPr/>
            </p14:nvContentPartPr>
            <p14:xfrm>
              <a:off x="7470642" y="3938963"/>
              <a:ext cx="832680" cy="501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9391B8F-553C-D14F-A20F-EB15245851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63082" y="3931408"/>
                <a:ext cx="847800" cy="516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E030DF5-F407-294F-9A33-4DEC57ED030E}"/>
                  </a:ext>
                </a:extLst>
              </p14:cNvPr>
              <p14:cNvContentPartPr/>
              <p14:nvPr/>
            </p14:nvContentPartPr>
            <p14:xfrm>
              <a:off x="9259482" y="3983603"/>
              <a:ext cx="116280" cy="491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E030DF5-F407-294F-9A33-4DEC57ED03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1922" y="3976043"/>
                <a:ext cx="13140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F310F-8526-024D-9D5F-8C7E0443EAEE}"/>
                  </a:ext>
                </a:extLst>
              </p14:cNvPr>
              <p14:cNvContentPartPr/>
              <p14:nvPr/>
            </p14:nvContentPartPr>
            <p14:xfrm>
              <a:off x="5102922" y="4161803"/>
              <a:ext cx="64080" cy="83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F310F-8526-024D-9D5F-8C7E0443EAE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95362" y="4154243"/>
                <a:ext cx="792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819DA55-0F10-F446-9B21-E778693C6A3C}"/>
                  </a:ext>
                </a:extLst>
              </p14:cNvPr>
              <p14:cNvContentPartPr/>
              <p14:nvPr/>
            </p14:nvContentPartPr>
            <p14:xfrm>
              <a:off x="4767402" y="4052363"/>
              <a:ext cx="213840" cy="212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819DA55-0F10-F446-9B21-E778693C6A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59855" y="4044816"/>
                <a:ext cx="228575" cy="227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2E3695B-1FB2-164D-A57E-7CEB3ACBA5DF}"/>
                  </a:ext>
                </a:extLst>
              </p14:cNvPr>
              <p14:cNvContentPartPr/>
              <p14:nvPr/>
            </p14:nvContentPartPr>
            <p14:xfrm>
              <a:off x="9583122" y="2326523"/>
              <a:ext cx="26280" cy="32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2E3695B-1FB2-164D-A57E-7CEB3ACBA5D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75562" y="2318963"/>
                <a:ext cx="41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7D22E62-B0B7-CD47-B5CA-265F54E37908}"/>
                  </a:ext>
                </a:extLst>
              </p14:cNvPr>
              <p14:cNvContentPartPr/>
              <p14:nvPr/>
            </p14:nvContentPartPr>
            <p14:xfrm>
              <a:off x="9571242" y="2485643"/>
              <a:ext cx="24120" cy="20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7D22E62-B0B7-CD47-B5CA-265F54E3790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63682" y="2478083"/>
                <a:ext cx="392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35FE6AE-3735-5046-B835-A3F8AF82E562}"/>
                  </a:ext>
                </a:extLst>
              </p14:cNvPr>
              <p14:cNvContentPartPr/>
              <p14:nvPr/>
            </p14:nvContentPartPr>
            <p14:xfrm>
              <a:off x="10924482" y="1765643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35FE6AE-3735-5046-B835-A3F8AF82E56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20162" y="1761323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79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039E-BE46-B044-AE3E-2562F740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local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7997C-B80A-A44C-AC0E-890B0FE26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Transitions:</a:t>
                </a:r>
              </a:p>
              <a:p>
                <a:pPr lvl="1"/>
                <a:r>
                  <a:rPr lang="en-US" dirty="0"/>
                  <a:t>move only one node down, right or diagonally down-right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7997C-B80A-A44C-AC0E-890B0FE26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B650-EE7F-604E-B728-D0E71173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1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69C1-6D91-1A47-B1F7-CEF151F8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Bellman’s Optimality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E2E90-D981-FB4E-8A21-AD0429666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294"/>
                <a:ext cx="8298475" cy="46786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any path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 optimal path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E2E90-D981-FB4E-8A21-AD0429666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294"/>
                <a:ext cx="8298475" cy="4678669"/>
              </a:xfrm>
              <a:blipFill>
                <a:blip r:embed="rId2"/>
                <a:stretch>
                  <a:fillRect l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237B6-1ED9-4C40-9430-8FB0CA02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84A88B-D55E-8249-BC50-350C5D7C95CA}"/>
                  </a:ext>
                </a:extLst>
              </p14:cNvPr>
              <p14:cNvContentPartPr/>
              <p14:nvPr/>
            </p14:nvContentPartPr>
            <p14:xfrm>
              <a:off x="9493467" y="4349129"/>
              <a:ext cx="59760" cy="6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84A88B-D55E-8249-BC50-350C5D7C95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9147" y="4344809"/>
                <a:ext cx="68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A16187-502B-9A4C-B42E-6BDA9A90898D}"/>
                  </a:ext>
                </a:extLst>
              </p14:cNvPr>
              <p14:cNvContentPartPr/>
              <p14:nvPr/>
            </p14:nvContentPartPr>
            <p14:xfrm>
              <a:off x="10165587" y="4366049"/>
              <a:ext cx="57960" cy="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A16187-502B-9A4C-B42E-6BDA9A9089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61267" y="4361729"/>
                <a:ext cx="66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AD4772-3495-7845-BB79-FCD6885B857D}"/>
                  </a:ext>
                </a:extLst>
              </p14:cNvPr>
              <p14:cNvContentPartPr/>
              <p14:nvPr/>
            </p14:nvContentPartPr>
            <p14:xfrm>
              <a:off x="9486267" y="5247689"/>
              <a:ext cx="45000" cy="41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AD4772-3495-7845-BB79-FCD6885B85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1947" y="5243369"/>
                <a:ext cx="53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078261-35F2-0240-BECD-905EF3A27EEF}"/>
                  </a:ext>
                </a:extLst>
              </p14:cNvPr>
              <p14:cNvContentPartPr/>
              <p14:nvPr/>
            </p14:nvContentPartPr>
            <p14:xfrm>
              <a:off x="10209867" y="5272889"/>
              <a:ext cx="50400" cy="4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078261-35F2-0240-BECD-905EF3A27E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05547" y="5268569"/>
                <a:ext cx="59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A3EE03-A3DF-E640-A09F-281F064DC3C2}"/>
                  </a:ext>
                </a:extLst>
              </p14:cNvPr>
              <p14:cNvContentPartPr/>
              <p14:nvPr/>
            </p14:nvContentPartPr>
            <p14:xfrm>
              <a:off x="9418947" y="4372889"/>
              <a:ext cx="823680" cy="482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A3EE03-A3DF-E640-A09F-281F064DC3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14627" y="4368566"/>
                <a:ext cx="832320" cy="491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1215C85-429C-EF47-8548-507F1BBF5DDD}"/>
                  </a:ext>
                </a:extLst>
              </p14:cNvPr>
              <p14:cNvContentPartPr/>
              <p14:nvPr/>
            </p14:nvContentPartPr>
            <p14:xfrm>
              <a:off x="10780467" y="4205489"/>
              <a:ext cx="1000800" cy="445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1215C85-429C-EF47-8548-507F1BBF5DD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76147" y="4201169"/>
                <a:ext cx="10094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6E13CEF-D67D-AB4B-869D-D468B8EF0A06}"/>
                  </a:ext>
                </a:extLst>
              </p14:cNvPr>
              <p14:cNvContentPartPr/>
              <p14:nvPr/>
            </p14:nvContentPartPr>
            <p14:xfrm>
              <a:off x="9316347" y="4151849"/>
              <a:ext cx="392040" cy="165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6E13CEF-D67D-AB4B-869D-D468B8EF0A0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12027" y="4147529"/>
                <a:ext cx="400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CF7A8C-341E-3944-8F1F-8E6BD0FC2B3C}"/>
                  </a:ext>
                </a:extLst>
              </p14:cNvPr>
              <p14:cNvContentPartPr/>
              <p14:nvPr/>
            </p14:nvContentPartPr>
            <p14:xfrm>
              <a:off x="9024747" y="4350209"/>
              <a:ext cx="24120" cy="25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CF7A8C-341E-3944-8F1F-8E6BD0FC2B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20427" y="4345889"/>
                <a:ext cx="327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807E75D-B4D8-3544-915F-0674827A4D51}"/>
                  </a:ext>
                </a:extLst>
              </p14:cNvPr>
              <p14:cNvContentPartPr/>
              <p14:nvPr/>
            </p14:nvContentPartPr>
            <p14:xfrm>
              <a:off x="9025107" y="3953129"/>
              <a:ext cx="37440" cy="32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807E75D-B4D8-3544-915F-0674827A4D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20787" y="3948809"/>
                <a:ext cx="460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5037543-300F-C440-AED6-FC77684069D0}"/>
                  </a:ext>
                </a:extLst>
              </p14:cNvPr>
              <p14:cNvContentPartPr/>
              <p14:nvPr/>
            </p14:nvContentPartPr>
            <p14:xfrm>
              <a:off x="9004947" y="4356329"/>
              <a:ext cx="38160" cy="32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5037543-300F-C440-AED6-FC77684069D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0627" y="4352009"/>
                <a:ext cx="46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847252B-2632-2341-A04A-2257EEE8B38A}"/>
                  </a:ext>
                </a:extLst>
              </p14:cNvPr>
              <p14:cNvContentPartPr/>
              <p14:nvPr/>
            </p14:nvContentPartPr>
            <p14:xfrm>
              <a:off x="9534209" y="3935849"/>
              <a:ext cx="29880" cy="27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847252B-2632-2341-A04A-2257EEE8B3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29889" y="3931529"/>
                <a:ext cx="385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5D7D01-F7EE-A54E-AC7D-2111D1D09A07}"/>
                  </a:ext>
                </a:extLst>
              </p14:cNvPr>
              <p14:cNvContentPartPr/>
              <p14:nvPr/>
            </p14:nvContentPartPr>
            <p14:xfrm>
              <a:off x="10142249" y="3971489"/>
              <a:ext cx="41760" cy="24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5D7D01-F7EE-A54E-AC7D-2111D1D09A0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37929" y="3967169"/>
                <a:ext cx="50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5EE9E09-06F7-0740-B568-C43D89C2F52D}"/>
                  </a:ext>
                </a:extLst>
              </p14:cNvPr>
              <p14:cNvContentPartPr/>
              <p14:nvPr/>
            </p14:nvContentPartPr>
            <p14:xfrm>
              <a:off x="8561489" y="3930809"/>
              <a:ext cx="37800" cy="34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5EE9E09-06F7-0740-B568-C43D89C2F5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57169" y="3926489"/>
                <a:ext cx="46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CA64923-026D-A344-B590-FDBAA07CDBDE}"/>
                  </a:ext>
                </a:extLst>
              </p14:cNvPr>
              <p14:cNvContentPartPr/>
              <p14:nvPr/>
            </p14:nvContentPartPr>
            <p14:xfrm>
              <a:off x="8514689" y="4383329"/>
              <a:ext cx="55800" cy="30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CA64923-026D-A344-B590-FDBAA07CDBD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10369" y="4379009"/>
                <a:ext cx="64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960A3EC-DB73-7342-A757-5F1BF9EC1BFE}"/>
                  </a:ext>
                </a:extLst>
              </p14:cNvPr>
              <p14:cNvContentPartPr/>
              <p14:nvPr/>
            </p14:nvContentPartPr>
            <p14:xfrm>
              <a:off x="9060449" y="3563609"/>
              <a:ext cx="43200" cy="25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960A3EC-DB73-7342-A757-5F1BF9EC1BF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56129" y="3559289"/>
                <a:ext cx="51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AB99CBF-5513-9F4F-851E-58D578ADAD23}"/>
                  </a:ext>
                </a:extLst>
              </p14:cNvPr>
              <p14:cNvContentPartPr/>
              <p14:nvPr/>
            </p14:nvContentPartPr>
            <p14:xfrm>
              <a:off x="8552129" y="3552089"/>
              <a:ext cx="46440" cy="27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AB99CBF-5513-9F4F-851E-58D578ADAD2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47809" y="3547769"/>
                <a:ext cx="55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1D71466-1936-CD46-AD1C-D7B05570D867}"/>
                  </a:ext>
                </a:extLst>
              </p14:cNvPr>
              <p14:cNvContentPartPr/>
              <p14:nvPr/>
            </p14:nvContentPartPr>
            <p14:xfrm>
              <a:off x="8597489" y="3565409"/>
              <a:ext cx="891720" cy="870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1D71466-1936-CD46-AD1C-D7B05570D86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93169" y="3561087"/>
                <a:ext cx="900360" cy="879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C17324-568C-E643-9667-31FB73BE510E}"/>
                  </a:ext>
                </a:extLst>
              </p14:cNvPr>
              <p14:cNvContentPartPr/>
              <p14:nvPr/>
            </p14:nvContentPartPr>
            <p14:xfrm>
              <a:off x="8659409" y="3157529"/>
              <a:ext cx="1095480" cy="203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C17324-568C-E643-9667-31FB73BE510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55090" y="3153201"/>
                <a:ext cx="1104117" cy="212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D2D3807-A196-444F-8A3C-E37AA431B3E8}"/>
                  </a:ext>
                </a:extLst>
              </p14:cNvPr>
              <p14:cNvContentPartPr/>
              <p14:nvPr/>
            </p14:nvContentPartPr>
            <p14:xfrm>
              <a:off x="8311289" y="3432569"/>
              <a:ext cx="180000" cy="169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D2D3807-A196-444F-8A3C-E37AA431B3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06969" y="3428240"/>
                <a:ext cx="188640" cy="178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1B38F35-FA3B-B948-8FC9-7FB0DC97807D}"/>
                  </a:ext>
                </a:extLst>
              </p14:cNvPr>
              <p14:cNvContentPartPr/>
              <p14:nvPr/>
            </p14:nvContentPartPr>
            <p14:xfrm>
              <a:off x="8435129" y="3297209"/>
              <a:ext cx="140760" cy="80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1B38F35-FA3B-B948-8FC9-7FB0DC97807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30809" y="3292908"/>
                <a:ext cx="149400" cy="89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EB8F4E4-C916-CA4D-936B-C8E196CB21EC}"/>
                  </a:ext>
                </a:extLst>
              </p14:cNvPr>
              <p14:cNvContentPartPr/>
              <p14:nvPr/>
            </p14:nvContentPartPr>
            <p14:xfrm>
              <a:off x="9481649" y="4082369"/>
              <a:ext cx="91440" cy="86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EB8F4E4-C916-CA4D-936B-C8E196CB21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77329" y="4078049"/>
                <a:ext cx="100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4EC82C2-3C40-CE46-9E77-4381ED65E1AF}"/>
                  </a:ext>
                </a:extLst>
              </p14:cNvPr>
              <p14:cNvContentPartPr/>
              <p14:nvPr/>
            </p14:nvContentPartPr>
            <p14:xfrm>
              <a:off x="8539169" y="3925049"/>
              <a:ext cx="60480" cy="47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4EC82C2-3C40-CE46-9E77-4381ED65E1A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34849" y="3920729"/>
                <a:ext cx="69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8563CA6-D39C-DC48-ACA7-EB02E43053CB}"/>
                  </a:ext>
                </a:extLst>
              </p14:cNvPr>
              <p14:cNvContentPartPr/>
              <p14:nvPr/>
            </p14:nvContentPartPr>
            <p14:xfrm>
              <a:off x="9014369" y="3938009"/>
              <a:ext cx="63720" cy="41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8563CA6-D39C-DC48-ACA7-EB02E43053C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10049" y="3933689"/>
                <a:ext cx="72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96F8E4D-5BAC-774C-8055-D40B9A4CFB3C}"/>
                  </a:ext>
                </a:extLst>
              </p14:cNvPr>
              <p14:cNvContentPartPr/>
              <p14:nvPr/>
            </p14:nvContentPartPr>
            <p14:xfrm>
              <a:off x="9534209" y="3938009"/>
              <a:ext cx="49680" cy="55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96F8E4D-5BAC-774C-8055-D40B9A4CFB3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529889" y="3933689"/>
                <a:ext cx="583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6738675-B631-E244-A1F8-3300EFE0AC88}"/>
                  </a:ext>
                </a:extLst>
              </p14:cNvPr>
              <p14:cNvContentPartPr/>
              <p14:nvPr/>
            </p14:nvContentPartPr>
            <p14:xfrm>
              <a:off x="9072329" y="3565049"/>
              <a:ext cx="39240" cy="39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6738675-B631-E244-A1F8-3300EFE0AC8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068009" y="3560729"/>
                <a:ext cx="478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6AE9C7D-D7CE-AC46-8D1F-A6905883747E}"/>
                  </a:ext>
                </a:extLst>
              </p14:cNvPr>
              <p14:cNvContentPartPr/>
              <p14:nvPr/>
            </p14:nvContentPartPr>
            <p14:xfrm>
              <a:off x="8565809" y="3552449"/>
              <a:ext cx="44280" cy="44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6AE9C7D-D7CE-AC46-8D1F-A6905883747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61489" y="354812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108E718-E19A-7D44-B6C0-6A5E9D2F2D48}"/>
                  </a:ext>
                </a:extLst>
              </p14:cNvPr>
              <p14:cNvContentPartPr/>
              <p14:nvPr/>
            </p14:nvContentPartPr>
            <p14:xfrm>
              <a:off x="8530169" y="4365329"/>
              <a:ext cx="42840" cy="38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108E718-E19A-7D44-B6C0-6A5E9D2F2D4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25849" y="4361009"/>
                <a:ext cx="51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E6BC9DE-A493-C64E-95B0-D7AD3033FC1C}"/>
                  </a:ext>
                </a:extLst>
              </p14:cNvPr>
              <p14:cNvContentPartPr/>
              <p14:nvPr/>
            </p14:nvContentPartPr>
            <p14:xfrm>
              <a:off x="8989529" y="4363889"/>
              <a:ext cx="63000" cy="63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E6BC9DE-A493-C64E-95B0-D7AD3033FC1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985209" y="4359569"/>
                <a:ext cx="71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5BF7865-8291-B849-8E99-FE08168DC965}"/>
                  </a:ext>
                </a:extLst>
              </p14:cNvPr>
              <p14:cNvContentPartPr/>
              <p14:nvPr/>
            </p14:nvContentPartPr>
            <p14:xfrm>
              <a:off x="9538889" y="4379729"/>
              <a:ext cx="18360" cy="21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5BF7865-8291-B849-8E99-FE08168DC96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534569" y="4375409"/>
                <a:ext cx="27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8D3C388-4C5A-A345-89B4-7CFE9C95B5C2}"/>
                  </a:ext>
                </a:extLst>
              </p14:cNvPr>
              <p14:cNvContentPartPr/>
              <p14:nvPr/>
            </p14:nvContentPartPr>
            <p14:xfrm>
              <a:off x="10144409" y="3955649"/>
              <a:ext cx="55800" cy="48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8D3C388-4C5A-A345-89B4-7CFE9C95B5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140089" y="3951329"/>
                <a:ext cx="64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FB381F2-954B-DF42-8CFF-8588DF84E118}"/>
                  </a:ext>
                </a:extLst>
              </p14:cNvPr>
              <p14:cNvContentPartPr/>
              <p14:nvPr/>
            </p14:nvContentPartPr>
            <p14:xfrm>
              <a:off x="9475529" y="4768529"/>
              <a:ext cx="47880" cy="51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FB381F2-954B-DF42-8CFF-8588DF84E11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471209" y="4764209"/>
                <a:ext cx="565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A1D510A-726D-E24D-95D1-4BF9E63DFD3C}"/>
                  </a:ext>
                </a:extLst>
              </p14:cNvPr>
              <p14:cNvContentPartPr/>
              <p14:nvPr/>
            </p14:nvContentPartPr>
            <p14:xfrm>
              <a:off x="9507569" y="5253809"/>
              <a:ext cx="46080" cy="44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A1D510A-726D-E24D-95D1-4BF9E63DFD3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03249" y="5249489"/>
                <a:ext cx="54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57F011A-8C6A-124A-9F3B-EDADD24A3517}"/>
                  </a:ext>
                </a:extLst>
              </p14:cNvPr>
              <p14:cNvContentPartPr/>
              <p14:nvPr/>
            </p14:nvContentPartPr>
            <p14:xfrm>
              <a:off x="10211729" y="5280449"/>
              <a:ext cx="48240" cy="34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57F011A-8C6A-124A-9F3B-EDADD24A35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207409" y="5276129"/>
                <a:ext cx="568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DEF7474-BEB8-D440-B28D-DE396273247C}"/>
                  </a:ext>
                </a:extLst>
              </p14:cNvPr>
              <p14:cNvContentPartPr/>
              <p14:nvPr/>
            </p14:nvContentPartPr>
            <p14:xfrm>
              <a:off x="3031122" y="5192483"/>
              <a:ext cx="630000" cy="685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DEF7474-BEB8-D440-B28D-DE396273247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021036" y="5182403"/>
                <a:ext cx="650172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48F8409-7826-6E40-9CA8-FA8435048D54}"/>
                  </a:ext>
                </a:extLst>
              </p14:cNvPr>
              <p14:cNvContentPartPr/>
              <p14:nvPr/>
            </p14:nvContentPartPr>
            <p14:xfrm>
              <a:off x="3041202" y="5364923"/>
              <a:ext cx="544680" cy="320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48F8409-7826-6E40-9CA8-FA8435048D5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031122" y="5354843"/>
                <a:ext cx="5648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AC2D3DA-4984-9342-A357-EA84BA411379}"/>
                  </a:ext>
                </a:extLst>
              </p14:cNvPr>
              <p14:cNvContentPartPr/>
              <p14:nvPr/>
            </p14:nvContentPartPr>
            <p14:xfrm>
              <a:off x="2648802" y="4955603"/>
              <a:ext cx="2423160" cy="1829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AC2D3DA-4984-9342-A357-EA84BA41137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41241" y="4948044"/>
                <a:ext cx="2438282" cy="1844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855E8CD-2F5D-A644-92F5-508EA3389DD3}"/>
                  </a:ext>
                </a:extLst>
              </p14:cNvPr>
              <p14:cNvContentPartPr/>
              <p14:nvPr/>
            </p14:nvContentPartPr>
            <p14:xfrm>
              <a:off x="4066122" y="5542403"/>
              <a:ext cx="176400" cy="187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855E8CD-2F5D-A644-92F5-508EA3389DD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58922" y="5534843"/>
                <a:ext cx="191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444822F-5ABA-EB40-9DDE-D8B87ABC08EE}"/>
                  </a:ext>
                </a:extLst>
              </p14:cNvPr>
              <p14:cNvContentPartPr/>
              <p14:nvPr/>
            </p14:nvContentPartPr>
            <p14:xfrm>
              <a:off x="3576882" y="6023003"/>
              <a:ext cx="122760" cy="218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444822F-5ABA-EB40-9DDE-D8B87ABC08E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69322" y="6015443"/>
                <a:ext cx="137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39A7B8-9F91-8944-8A35-743EB30920B0}"/>
                  </a:ext>
                </a:extLst>
              </p14:cNvPr>
              <p14:cNvContentPartPr/>
              <p14:nvPr/>
            </p14:nvContentPartPr>
            <p14:xfrm>
              <a:off x="3690642" y="5782523"/>
              <a:ext cx="317880" cy="215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39A7B8-9F91-8944-8A35-743EB30920B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83082" y="5774963"/>
                <a:ext cx="3326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35638CA-78E4-7440-90B0-D3AB5B06FD45}"/>
                  </a:ext>
                </a:extLst>
              </p14:cNvPr>
              <p14:cNvContentPartPr/>
              <p14:nvPr/>
            </p14:nvContentPartPr>
            <p14:xfrm>
              <a:off x="4327482" y="6153683"/>
              <a:ext cx="441720" cy="228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35638CA-78E4-7440-90B0-D3AB5B06FD4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320282" y="6146123"/>
                <a:ext cx="4568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819EACF-C6BF-344D-8D59-4C40C3360AFD}"/>
                  </a:ext>
                </a:extLst>
              </p14:cNvPr>
              <p14:cNvContentPartPr/>
              <p14:nvPr/>
            </p14:nvContentPartPr>
            <p14:xfrm>
              <a:off x="6298122" y="5623763"/>
              <a:ext cx="206640" cy="308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819EACF-C6BF-344D-8D59-4C40C3360AF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288042" y="5613683"/>
                <a:ext cx="2268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2AE33DC-9235-BD41-82D9-48FE8C800026}"/>
                  </a:ext>
                </a:extLst>
              </p14:cNvPr>
              <p14:cNvContentPartPr/>
              <p14:nvPr/>
            </p14:nvContentPartPr>
            <p14:xfrm>
              <a:off x="6688722" y="5738243"/>
              <a:ext cx="172800" cy="105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2AE33DC-9235-BD41-82D9-48FE8C80002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678282" y="5727838"/>
                <a:ext cx="190440" cy="12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E46B069-C2AD-F445-B353-B473CE3916F4}"/>
                  </a:ext>
                </a:extLst>
              </p14:cNvPr>
              <p14:cNvContentPartPr/>
              <p14:nvPr/>
            </p14:nvContentPartPr>
            <p14:xfrm>
              <a:off x="7056642" y="5623043"/>
              <a:ext cx="149040" cy="248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E46B069-C2AD-F445-B353-B473CE3916F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46562" y="5612963"/>
                <a:ext cx="169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D886069-7C53-184D-BC22-E270A7526EC8}"/>
                  </a:ext>
                </a:extLst>
              </p14:cNvPr>
              <p14:cNvContentPartPr/>
              <p14:nvPr/>
            </p14:nvContentPartPr>
            <p14:xfrm>
              <a:off x="4086282" y="5172683"/>
              <a:ext cx="143640" cy="186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D886069-7C53-184D-BC22-E270A7526EC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076202" y="5162603"/>
                <a:ext cx="163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1891C5E-73B9-5345-957E-CF94C9050BC2}"/>
                  </a:ext>
                </a:extLst>
              </p14:cNvPr>
              <p14:cNvContentPartPr/>
              <p14:nvPr/>
            </p14:nvContentPartPr>
            <p14:xfrm>
              <a:off x="4698642" y="5135963"/>
              <a:ext cx="108000" cy="171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1891C5E-73B9-5345-957E-CF94C9050BC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91082" y="5128403"/>
                <a:ext cx="123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0B5CD39-77D5-394A-97ED-210ABE97FA3C}"/>
                  </a:ext>
                </a:extLst>
              </p14:cNvPr>
              <p14:cNvContentPartPr/>
              <p14:nvPr/>
            </p14:nvContentPartPr>
            <p14:xfrm>
              <a:off x="4734642" y="5570483"/>
              <a:ext cx="82440" cy="112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0B5CD39-77D5-394A-97ED-210ABE97FA3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27082" y="5562923"/>
                <a:ext cx="97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4DB83A7-8508-2C4D-BB0F-6BBB76F09EA3}"/>
                  </a:ext>
                </a:extLst>
              </p14:cNvPr>
              <p14:cNvContentPartPr/>
              <p14:nvPr/>
            </p14:nvContentPartPr>
            <p14:xfrm>
              <a:off x="4732482" y="5960723"/>
              <a:ext cx="88200" cy="114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4DB83A7-8508-2C4D-BB0F-6BBB76F09EA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722402" y="5950643"/>
                <a:ext cx="1083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F531BFF-D707-D544-B017-1A8236DC7375}"/>
                  </a:ext>
                </a:extLst>
              </p14:cNvPr>
              <p14:cNvContentPartPr/>
              <p14:nvPr/>
            </p14:nvContentPartPr>
            <p14:xfrm>
              <a:off x="3099882" y="5256563"/>
              <a:ext cx="888120" cy="878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F531BFF-D707-D544-B017-1A8236DC737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89802" y="5249003"/>
                <a:ext cx="905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2701462-F624-DC4C-A248-07DE8CD2F9DE}"/>
                  </a:ext>
                </a:extLst>
              </p14:cNvPr>
              <p14:cNvContentPartPr/>
              <p14:nvPr/>
            </p14:nvContentPartPr>
            <p14:xfrm>
              <a:off x="4770642" y="5773163"/>
              <a:ext cx="18360" cy="187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2701462-F624-DC4C-A248-07DE8CD2F9D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763082" y="5765603"/>
                <a:ext cx="334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4BA182D-A8F0-7848-BEB3-A454F55D3E6A}"/>
                  </a:ext>
                </a:extLst>
              </p14:cNvPr>
              <p14:cNvContentPartPr/>
              <p14:nvPr/>
            </p14:nvContentPartPr>
            <p14:xfrm>
              <a:off x="4780362" y="6132083"/>
              <a:ext cx="9000" cy="2167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4BA182D-A8F0-7848-BEB3-A454F55D3E6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72802" y="6124523"/>
                <a:ext cx="241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2AAB1F0-70AD-E746-A9F7-CC0AF30A3597}"/>
                  </a:ext>
                </a:extLst>
              </p14:cNvPr>
              <p14:cNvContentPartPr/>
              <p14:nvPr/>
            </p14:nvContentPartPr>
            <p14:xfrm>
              <a:off x="6793482" y="6313163"/>
              <a:ext cx="396000" cy="2372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2AAB1F0-70AD-E746-A9F7-CC0AF30A359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85929" y="6305603"/>
                <a:ext cx="410747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04D18D7-0919-C847-B42C-10AEC0C6E300}"/>
                  </a:ext>
                </a:extLst>
              </p14:cNvPr>
              <p14:cNvContentPartPr/>
              <p14:nvPr/>
            </p14:nvContentPartPr>
            <p14:xfrm>
              <a:off x="6271842" y="6270323"/>
              <a:ext cx="228600" cy="306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04D18D7-0919-C847-B42C-10AEC0C6E30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264642" y="6262763"/>
                <a:ext cx="2437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CF45BB4-D82A-7646-AD93-5873C8CCC39F}"/>
                  </a:ext>
                </a:extLst>
              </p14:cNvPr>
              <p14:cNvContentPartPr/>
              <p14:nvPr/>
            </p14:nvContentPartPr>
            <p14:xfrm>
              <a:off x="4344762" y="5245043"/>
              <a:ext cx="458640" cy="317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CF45BB4-D82A-7646-AD93-5873C8CCC39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37208" y="5237483"/>
                <a:ext cx="473748" cy="3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75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4B0C-1B89-424C-9FB4-E6173BBA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536D-EDD8-554E-837E-739491DE0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DTW gives us a way to define a metric for time series</a:t>
            </a:r>
          </a:p>
          <a:p>
            <a:r>
              <a:rPr lang="en-US" dirty="0"/>
              <a:t>We can use this for recognizing sequences, say speech recognition</a:t>
            </a:r>
          </a:p>
          <a:p>
            <a:pPr lvl="1"/>
            <a:r>
              <a:rPr lang="en-US" dirty="0"/>
              <a:t>Template Matching</a:t>
            </a:r>
          </a:p>
          <a:p>
            <a:r>
              <a:rPr lang="en-US" dirty="0"/>
              <a:t>Its variants are Edit distance, Viterbi algorithm, etc.</a:t>
            </a:r>
          </a:p>
          <a:p>
            <a:r>
              <a:rPr lang="en-US" dirty="0"/>
              <a:t>In general, it is called Dynamic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BD23-2431-AC49-87E0-86F7CBB8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3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E4A9-7726-8E4C-B222-D7CE2A20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4233B-E453-784B-A0F4-4B785E433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your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26301-ACAE-C943-8753-64A0AE3C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F225-046D-7440-9A9B-B7023EDB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 as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5C9A5-F411-2F4D-92F6-BFBAF4DFF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spectrogram as a time series of spectra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5C9A5-F411-2F4D-92F6-BFBAF4DFF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6C2F0-A209-D643-B595-96B7BD89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A6ED-1193-DA4F-9145-6E37F89A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by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F7D30-D35A-034A-B760-6FF3D3958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Find patterns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 class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pooling to estimate the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F7D30-D35A-034A-B760-6FF3D3958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8" b="-47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FFA56-DC0F-1148-B0E1-BD53199A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A9941FF-2B8F-CF44-AC7D-B161EB126CA9}"/>
                  </a:ext>
                </a:extLst>
              </p14:cNvPr>
              <p14:cNvContentPartPr/>
              <p14:nvPr/>
            </p14:nvContentPartPr>
            <p14:xfrm>
              <a:off x="11466642" y="2212403"/>
              <a:ext cx="201960" cy="36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A9941FF-2B8F-CF44-AC7D-B161EB126C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9082" y="2204843"/>
                <a:ext cx="2170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CF7CA13-1AEC-A947-948F-929D85B49E70}"/>
                  </a:ext>
                </a:extLst>
              </p14:cNvPr>
              <p14:cNvContentPartPr/>
              <p14:nvPr/>
            </p14:nvContentPartPr>
            <p14:xfrm>
              <a:off x="9321042" y="2060123"/>
              <a:ext cx="1976040" cy="480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CF7CA13-1AEC-A947-948F-929D85B49E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13481" y="2052557"/>
                <a:ext cx="1991163" cy="495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3342DE6-9E8D-7446-B19B-0C9088A13BB3}"/>
                  </a:ext>
                </a:extLst>
              </p14:cNvPr>
              <p14:cNvContentPartPr/>
              <p14:nvPr/>
            </p14:nvContentPartPr>
            <p14:xfrm>
              <a:off x="8333562" y="290003"/>
              <a:ext cx="1729440" cy="1382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3342DE6-9E8D-7446-B19B-0C9088A13B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6002" y="282443"/>
                <a:ext cx="1744560" cy="13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10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FD86-46D6-DF44-8A30-EFE1D0D2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by pooling: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3B17-931F-9145-A16C-3B8F8EF7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loose temporal information</a:t>
            </a:r>
          </a:p>
          <a:p>
            <a:pPr lvl="1"/>
            <a:r>
              <a:rPr lang="en-US" dirty="0"/>
              <a:t>E.g. clapping</a:t>
            </a:r>
          </a:p>
          <a:p>
            <a:pPr lvl="1"/>
            <a:r>
              <a:rPr lang="en-US" dirty="0"/>
              <a:t>In speech, neighboring phonemes affect each other – coarticulation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CD2CC-1C22-7141-AD69-668E3469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7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CF5B-FAD3-8244-A692-9B70406A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signals – HARI or 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47FE7-B629-4C44-A94D-D28B3C25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11B33-D54D-0B42-92DF-75B68075CF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98" r="12950"/>
          <a:stretch/>
        </p:blipFill>
        <p:spPr>
          <a:xfrm>
            <a:off x="1886990" y="1516130"/>
            <a:ext cx="2842952" cy="802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E9A37-86BC-1A4B-AE13-430384712A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349"/>
          <a:stretch/>
        </p:blipFill>
        <p:spPr>
          <a:xfrm>
            <a:off x="1886990" y="2710681"/>
            <a:ext cx="2842952" cy="802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7D596-84D9-4444-9A48-1FF6A9A3E0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94" t="4404" r="12512"/>
          <a:stretch/>
        </p:blipFill>
        <p:spPr>
          <a:xfrm>
            <a:off x="1886990" y="3985191"/>
            <a:ext cx="3115371" cy="802140"/>
          </a:xfrm>
          <a:prstGeom prst="rect">
            <a:avLst/>
          </a:prstGeom>
        </p:spPr>
      </p:pic>
      <p:pic>
        <p:nvPicPr>
          <p:cNvPr id="8" name="Online Media 7" descr="hari1">
            <a:hlinkClick r:id="" action="ppaction://media"/>
            <a:extLst>
              <a:ext uri="{FF2B5EF4-FFF2-40B4-BE49-F238E27FC236}">
                <a16:creationId xmlns:a16="http://schemas.microsoft.com/office/drawing/2014/main" id="{389527EF-F2FB-9345-A6DC-515621F5C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40856" y="2401531"/>
            <a:ext cx="812800" cy="812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A246D89-E332-9840-86E5-114C33F63D1C}"/>
              </a:ext>
            </a:extLst>
          </p:cNvPr>
          <p:cNvSpPr/>
          <p:nvPr/>
        </p:nvSpPr>
        <p:spPr>
          <a:xfrm>
            <a:off x="6332077" y="1501063"/>
            <a:ext cx="1066250" cy="19279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nline Media 9" descr="hari2">
            <a:hlinkClick r:id="" action="ppaction://media"/>
            <a:extLst>
              <a:ext uri="{FF2B5EF4-FFF2-40B4-BE49-F238E27FC236}">
                <a16:creationId xmlns:a16="http://schemas.microsoft.com/office/drawing/2014/main" id="{45184735-EF32-9D43-A758-4AEB4AB7CF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91927" y="3979861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7A9289-70D0-DC4D-A8BE-DA586713B4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6990" y="5179742"/>
            <a:ext cx="3270054" cy="847598"/>
          </a:xfrm>
          <a:prstGeom prst="rect">
            <a:avLst/>
          </a:prstGeom>
        </p:spPr>
      </p:pic>
      <p:pic>
        <p:nvPicPr>
          <p:cNvPr id="13" name="Online Media 12" descr="hara">
            <a:hlinkClick r:id="" action="ppaction://media"/>
            <a:extLst>
              <a:ext uri="{FF2B5EF4-FFF2-40B4-BE49-F238E27FC236}">
                <a16:creationId xmlns:a16="http://schemas.microsoft.com/office/drawing/2014/main" id="{D7F070B3-CF37-764E-850C-C1708EEB6D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91927" y="51994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01FD-086F-0141-97E4-70254D44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4FC49-6501-C541-A6F9-46DC98FC4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Use n-grams</a:t>
                </a:r>
              </a:p>
              <a:p>
                <a:pPr lvl="1"/>
                <a:r>
                  <a:rPr lang="en-US" dirty="0"/>
                  <a:t>Find patterns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Augment delta</a:t>
                </a:r>
              </a:p>
              <a:p>
                <a:pPr lvl="1"/>
                <a:r>
                  <a:rPr lang="en-US" dirty="0"/>
                  <a:t>Find patterns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Still, these only capture highly local temporal information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4FC49-6501-C541-A6F9-46DC98FC4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4DD6C-0726-304A-8563-A70E3B82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0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C2DA-CACC-8441-96F8-AC50C49A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596E0-E627-DA45-A75D-44E957A9B1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 an image</a:t>
                </a:r>
              </a:p>
              <a:p>
                <a:r>
                  <a:rPr lang="en-US" dirty="0"/>
                  <a:t>Use CNNs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596E0-E627-DA45-A75D-44E957A9B1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65C0-11DA-284B-827B-11CDCFD9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31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200C-038D-634F-814C-A6B19FF2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0F61-5B17-5A40-83CE-022A897A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memory</a:t>
            </a:r>
          </a:p>
          <a:p>
            <a:pPr lvl="1"/>
            <a:r>
              <a:rPr lang="en-US" dirty="0"/>
              <a:t>Recurrent Neural Networks (RNN)</a:t>
            </a:r>
          </a:p>
          <a:p>
            <a:pPr lvl="1"/>
            <a:r>
              <a:rPr lang="en-US" dirty="0"/>
              <a:t>On popular RNN is LSTM (long short term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DB5D2-B712-7342-B1E7-78938EF1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0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C8854-0739-9E47-A6ED-129786FB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2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3DF8-EABF-014B-9234-367E624A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signals – HARI or 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531A3-A96F-9040-AB7D-72B47527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16D38-5C24-084A-A032-36F73ED5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8" y="1526725"/>
            <a:ext cx="3659904" cy="1742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A0114-2A7C-AF48-96F9-32A2378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67" y="1522119"/>
            <a:ext cx="3854635" cy="1742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59A38-E73A-D942-AA76-DCFF49A2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02" y="1522119"/>
            <a:ext cx="3780394" cy="1742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98F5E-3B7E-CA40-9AB2-03D0CA24E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597" y="3589181"/>
            <a:ext cx="4119952" cy="1742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3B5F9-E164-224A-BDFA-EF10F7F7F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031" y="3711440"/>
            <a:ext cx="3854635" cy="1735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57347C-8FC6-EC4D-82EA-025A2F749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8" y="3711441"/>
            <a:ext cx="3711773" cy="17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3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AB49-C1E4-9149-B9C5-7EAD8F8A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F45B7-C925-5E47-A718-F5A0BBA2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002C3-6DCF-934D-A4FC-CF22D152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" y="1221509"/>
            <a:ext cx="2547329" cy="184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540B5-4763-E946-9D39-71879112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1" y="3190236"/>
            <a:ext cx="2613105" cy="184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689C2-766D-0743-9FF8-D8382DDA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992" y="1221509"/>
            <a:ext cx="2439696" cy="1841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2BBB3-5501-754F-AB7F-72EB99685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537" y="3190238"/>
            <a:ext cx="2613105" cy="1841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E557C-993A-2C41-983C-74363D77A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59" y="1221509"/>
            <a:ext cx="2547329" cy="1841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AB4D8-D3F7-DC47-81EB-278BA3AD0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747" y="3190236"/>
            <a:ext cx="2613105" cy="1841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B906C-015A-9245-A094-E584B75D2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104" y="1227621"/>
            <a:ext cx="2439696" cy="1841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4A3FA-2FB0-B54E-8308-554D02321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957" y="3194850"/>
            <a:ext cx="2487533" cy="1841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129E246-04F3-914C-B993-02587C1605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157465"/>
                <a:ext cx="10515600" cy="1019498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can easily discriminate phonemes</a:t>
                </a:r>
              </a:p>
              <a:p>
                <a:r>
                  <a:rPr lang="en-US" dirty="0"/>
                  <a:t>Use binning for dimension reduction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129E246-04F3-914C-B993-02587C160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157465"/>
                <a:ext cx="10515600" cy="1019498"/>
              </a:xfrm>
              <a:blipFill>
                <a:blip r:embed="rId10"/>
                <a:stretch>
                  <a:fillRect l="-724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743E48-B9DA-8E43-A867-3958A47B8AC2}"/>
                  </a:ext>
                </a:extLst>
              </p:cNvPr>
              <p:cNvSpPr txBox="1"/>
              <p:nvPr/>
            </p:nvSpPr>
            <p:spPr>
              <a:xfrm rot="16200000">
                <a:off x="319553" y="2104480"/>
                <a:ext cx="293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743E48-B9DA-8E43-A867-3958A47B8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9553" y="2104480"/>
                <a:ext cx="293543" cy="369332"/>
              </a:xfrm>
              <a:prstGeom prst="rect">
                <a:avLst/>
              </a:prstGeom>
              <a:blipFill>
                <a:blip r:embed="rId11"/>
                <a:stretch>
                  <a:fillRect t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721521-70D8-894E-AFF4-86563E937618}"/>
                  </a:ext>
                </a:extLst>
              </p:cNvPr>
              <p:cNvSpPr txBox="1"/>
              <p:nvPr/>
            </p:nvSpPr>
            <p:spPr>
              <a:xfrm rot="16200000">
                <a:off x="319553" y="4317767"/>
                <a:ext cx="293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721521-70D8-894E-AFF4-86563E937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9553" y="4317767"/>
                <a:ext cx="293543" cy="369332"/>
              </a:xfrm>
              <a:prstGeom prst="rect">
                <a:avLst/>
              </a:prstGeom>
              <a:blipFill>
                <a:blip r:embed="rId12"/>
                <a:stretch>
                  <a:fillRect t="-216667" r="-1333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44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2114-C3A9-FA4C-AB33-CCC516CF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71C1-58FE-2B45-98E0-8FA0EA1C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5D1AD-1566-9140-B0C5-19585DE2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93" y="1326198"/>
            <a:ext cx="3519055" cy="2408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A0AFB-127B-3D48-A3AD-47FE25221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93" y="3811703"/>
            <a:ext cx="3519055" cy="2408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41CEB-5C8F-504A-8725-09FBA123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04" y="1326198"/>
            <a:ext cx="3519055" cy="2408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2C6B8-BE1C-3C4B-AAB0-BBBD6EF1D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804" y="3811703"/>
            <a:ext cx="3519055" cy="24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C9D9-ADEE-4344-8C87-84B4B9B0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aspects: Shifting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8BC4-1040-F14C-BEB4-6002DCA4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could be shifted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84F1C-7D60-8B46-A13D-F39BBEEC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844C7-FF4F-1E43-ACB9-14D629356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8" r="12950"/>
          <a:stretch/>
        </p:blipFill>
        <p:spPr>
          <a:xfrm>
            <a:off x="1107763" y="2894541"/>
            <a:ext cx="2842952" cy="802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659FD-9DF6-CA41-950E-12031181E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49"/>
          <a:stretch/>
        </p:blipFill>
        <p:spPr>
          <a:xfrm>
            <a:off x="1107763" y="3837628"/>
            <a:ext cx="2842952" cy="802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C69B1-3B98-DD4A-9AC0-16023B72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55" y="2608838"/>
            <a:ext cx="2155410" cy="147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12C7F-3FAD-AA4A-A653-D27811F8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955" y="4060532"/>
            <a:ext cx="2155410" cy="147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A58B89F-C216-DF41-8B8D-F958483CD90C}"/>
                  </a:ext>
                </a:extLst>
              </p14:cNvPr>
              <p14:cNvContentPartPr/>
              <p14:nvPr/>
            </p14:nvContentPartPr>
            <p14:xfrm>
              <a:off x="8626242" y="2336243"/>
              <a:ext cx="1428480" cy="569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A58B89F-C216-DF41-8B8D-F958483CD9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8684" y="2328683"/>
                <a:ext cx="1443596" cy="5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82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D5AD-A6C0-8047-A3BE-13137AE8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aspects: Stretching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B6F49-94C3-2145-AA28-4F4749891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could be stretched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A0201-8733-7945-8FC1-E2EA95F6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1F99-4578-7848-BC33-192C24E76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528" y="2377513"/>
            <a:ext cx="1623507" cy="1333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5A6089-408C-6E40-87F9-99B77EBC5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873" y="3940815"/>
            <a:ext cx="1863603" cy="1299568"/>
          </a:xfrm>
          <a:prstGeom prst="rect">
            <a:avLst/>
          </a:prstGeom>
        </p:spPr>
      </p:pic>
      <p:pic>
        <p:nvPicPr>
          <p:cNvPr id="7" name="Online Media 6" descr="hari_short">
            <a:hlinkClick r:id="" action="ppaction://media"/>
            <a:extLst>
              <a:ext uri="{FF2B5EF4-FFF2-40B4-BE49-F238E27FC236}">
                <a16:creationId xmlns:a16="http://schemas.microsoft.com/office/drawing/2014/main" id="{8C305C80-9F76-3142-8AE2-243F3A725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36502" y="2616200"/>
            <a:ext cx="812800" cy="812800"/>
          </a:xfrm>
          <a:prstGeom prst="rect">
            <a:avLst/>
          </a:prstGeom>
        </p:spPr>
      </p:pic>
      <p:pic>
        <p:nvPicPr>
          <p:cNvPr id="8" name="Online Media 7" descr="hari_long">
            <a:hlinkClick r:id="" action="ppaction://media"/>
            <a:extLst>
              <a:ext uri="{FF2B5EF4-FFF2-40B4-BE49-F238E27FC236}">
                <a16:creationId xmlns:a16="http://schemas.microsoft.com/office/drawing/2014/main" id="{7331F16B-CE9F-994D-B327-C400A93ED6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36502" y="42796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9882-5353-8A49-8F79-0856ED84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align shifted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3AB0C-A822-7C4C-AB66-27652502F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simple example</a:t>
                </a:r>
              </a:p>
              <a:p>
                <a:pPr lvl="1"/>
                <a:r>
                  <a:rPr lang="en-US" dirty="0"/>
                  <a:t>scalar time series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=[0,0,0,1,2,3,0]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=[0,1,2,3,0,0,0]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3AB0C-A822-7C4C-AB66-27652502F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0671-DB44-2A4B-9880-60159BEA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177A-1B28-5B4A-B222-F7CAA076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align shifted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0798-B178-4B43-8836-66589A6E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 Cross-Correlation</a:t>
            </a:r>
          </a:p>
          <a:p>
            <a:r>
              <a:rPr lang="en-US" dirty="0"/>
              <a:t>Will take care of noise also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F285-F4C8-A44D-AFA0-DC070DA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7B9D3-52A9-9942-94AF-0AF1029971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5944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Draw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EBFFBD-4717-7D4C-B757-AFDE695A26A3}" vid="{9A81FD94-6551-AB45-8492-F31653AC9D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classDraw2</Template>
  <TotalTime>362</TotalTime>
  <Words>441</Words>
  <Application>Microsoft Macintosh PowerPoint</Application>
  <PresentationFormat>Widescreen</PresentationFormat>
  <Paragraphs>100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Cooper Black</vt:lpstr>
      <vt:lpstr>classDraw2</vt:lpstr>
      <vt:lpstr>Time Alignment</vt:lpstr>
      <vt:lpstr>Audio signals – HARI or HARA</vt:lpstr>
      <vt:lpstr>Audio signals – HARI or HARA</vt:lpstr>
      <vt:lpstr>Feature Extraction</vt:lpstr>
      <vt:lpstr>Spectrogram</vt:lpstr>
      <vt:lpstr>Temporal aspects: Shifting</vt:lpstr>
      <vt:lpstr>Temporal aspects: Stretching</vt:lpstr>
      <vt:lpstr>How to align shifted time series</vt:lpstr>
      <vt:lpstr>How to align shifted time series</vt:lpstr>
      <vt:lpstr>How to align stretched time series</vt:lpstr>
      <vt:lpstr>Aligning time series</vt:lpstr>
      <vt:lpstr>Dynamic Time Warping (DTW)</vt:lpstr>
      <vt:lpstr>Adding local constraints</vt:lpstr>
      <vt:lpstr>Bellman’s Optimality Principle</vt:lpstr>
      <vt:lpstr>Distance between time series</vt:lpstr>
      <vt:lpstr>Audio Classification</vt:lpstr>
      <vt:lpstr>Spectrogram as time series</vt:lpstr>
      <vt:lpstr>Classification by pooling</vt:lpstr>
      <vt:lpstr>Classification by pooling: Drawbacks</vt:lpstr>
      <vt:lpstr>Remedy</vt:lpstr>
      <vt:lpstr>Can we do better?</vt:lpstr>
      <vt:lpstr>Can we do better?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 Arora</dc:creator>
  <cp:lastModifiedBy>Vipul Arora</cp:lastModifiedBy>
  <cp:revision>1</cp:revision>
  <dcterms:created xsi:type="dcterms:W3CDTF">2019-10-25T06:24:09Z</dcterms:created>
  <dcterms:modified xsi:type="dcterms:W3CDTF">2019-10-25T12:57:01Z</dcterms:modified>
</cp:coreProperties>
</file>